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modernComment_109_0.xml" ContentType="application/vnd.ms-powerpoint.comments+xml"/>
  <Override PartName="/ppt/notesSlides/notesSlide11.xml" ContentType="application/vnd.openxmlformats-officedocument.presentationml.notesSlide+xml"/>
  <Override PartName="/ppt/comments/modernComment_10A_0.xml" ContentType="application/vnd.ms-powerpoint.comments+xml"/>
  <Override PartName="/ppt/notesSlides/notesSlide12.xml" ContentType="application/vnd.openxmlformats-officedocument.presentationml.notesSlide+xml"/>
  <Override PartName="/ppt/comments/modernComment_10B_0.xml" ContentType="application/vnd.ms-powerpoint.comments+xml"/>
  <Override PartName="/ppt/notesSlides/notesSlide13.xml" ContentType="application/vnd.openxmlformats-officedocument.presentationml.notesSlide+xml"/>
  <Override PartName="/ppt/comments/modernComment_10C_0.xml" ContentType="application/vnd.ms-powerpoint.comments+xml"/>
  <Override PartName="/ppt/notesSlides/notesSlide14.xml" ContentType="application/vnd.openxmlformats-officedocument.presentationml.notesSlide+xml"/>
  <Override PartName="/ppt/comments/modernComment_10D_0.xml" ContentType="application/vnd.ms-powerpoint.comment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omments/modernComment_117_0.xml" ContentType="application/vnd.ms-powerpoint.comment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2" r:id="rId5"/>
  </p:sldMasterIdLst>
  <p:notesMasterIdLst>
    <p:notesMasterId r:id="rId32"/>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63">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6" roundtripDataSignature="AMtx7mi/bue446tjaqIYakzBtiuLgzZ4+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56C5AA1-D1FB-598B-6FBB-FC2E2C26FBC8}" name="Katherine Cash" initials="KC" userId="S::katherine.cash_smc.global#ext#@stefanusalliansen.onmicrosoft.com::c8443033-ba39-4d66-bc55-3451e72e198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781CCB-1054-8B93-E8A0-B924C851EE4B}" v="7" dt="2025-09-04T11:51:36.80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60" y="300"/>
      </p:cViewPr>
      <p:guideLst>
        <p:guide orient="horz" pos="2160"/>
        <p:guide pos="3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42"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customschemas.google.com/relationships/presentationmetadata" Target="meta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43" Type="http://schemas.microsoft.com/office/2018/10/relationships/authors" Target="authors.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herine Cash" userId="S::katherine.cash_smc.global#ext#@stefanusalliansen.onmicrosoft.com::c8443033-ba39-4d66-bc55-3451e72e1980" providerId="AD" clId="Web-{48781CCB-1054-8B93-E8A0-B924C851EE4B}"/>
    <pc:docChg chg="mod modSld">
      <pc:chgData name="Katherine Cash" userId="S::katherine.cash_smc.global#ext#@stefanusalliansen.onmicrosoft.com::c8443033-ba39-4d66-bc55-3451e72e1980" providerId="AD" clId="Web-{48781CCB-1054-8B93-E8A0-B924C851EE4B}" dt="2025-09-04T11:54:46.590" v="9"/>
      <pc:docMkLst>
        <pc:docMk/>
      </pc:docMkLst>
      <pc:sldChg chg="modNotes">
        <pc:chgData name="Katherine Cash" userId="S::katherine.cash_smc.global#ext#@stefanusalliansen.onmicrosoft.com::c8443033-ba39-4d66-bc55-3451e72e1980" providerId="AD" clId="Web-{48781CCB-1054-8B93-E8A0-B924C851EE4B}" dt="2025-09-04T11:53:45.481" v="3"/>
        <pc:sldMkLst>
          <pc:docMk/>
          <pc:sldMk cId="0" sldId="279"/>
        </pc:sldMkLst>
      </pc:sldChg>
      <pc:sldChg chg="modNotes">
        <pc:chgData name="Katherine Cash" userId="S::katherine.cash_smc.global#ext#@stefanusalliansen.onmicrosoft.com::c8443033-ba39-4d66-bc55-3451e72e1980" providerId="AD" clId="Web-{48781CCB-1054-8B93-E8A0-B924C851EE4B}" dt="2025-09-04T11:54:46.590" v="9"/>
        <pc:sldMkLst>
          <pc:docMk/>
          <pc:sldMk cId="0" sldId="280"/>
        </pc:sldMkLst>
      </pc:sldChg>
    </pc:docChg>
  </pc:docChgLst>
</pc:chgInfo>
</file>

<file path=ppt/comments/modernComment_109_0.xml><?xml version="1.0" encoding="utf-8"?>
<p188:cmLst xmlns:a="http://schemas.openxmlformats.org/drawingml/2006/main" xmlns:r="http://schemas.openxmlformats.org/officeDocument/2006/relationships" xmlns:p188="http://schemas.microsoft.com/office/powerpoint/2018/8/main">
  <p188:cm id="{7A0474E2-4EE1-4673-A185-86DF6594DA0F}" authorId="{D56C5AA1-D1FB-598B-6FBB-FC2E2C26FBC8}" created="2025-09-04T11:50:40.965">
    <pc:sldMkLst xmlns:pc="http://schemas.microsoft.com/office/powerpoint/2013/main/command">
      <pc:docMk/>
      <pc:sldMk cId="0" sldId="265"/>
    </pc:sldMkLst>
    <p188:txBody>
      <a:bodyPr/>
      <a:lstStyle/>
      <a:p>
        <a:r>
          <a:rPr lang="en-GB"/>
          <a:t>Change ABR picture to SPA</a:t>
        </a:r>
      </a:p>
    </p188:txBody>
  </p188:cm>
</p188:cmLst>
</file>

<file path=ppt/comments/modernComment_10A_0.xml><?xml version="1.0" encoding="utf-8"?>
<p188:cmLst xmlns:a="http://schemas.openxmlformats.org/drawingml/2006/main" xmlns:r="http://schemas.openxmlformats.org/officeDocument/2006/relationships" xmlns:p188="http://schemas.microsoft.com/office/powerpoint/2018/8/main">
  <p188:cm id="{39B7DF4A-F907-4DD7-AA84-4F259D556006}" authorId="{D56C5AA1-D1FB-598B-6FBB-FC2E2C26FBC8}" created="2025-09-04T11:51:04.262">
    <pc:sldMkLst xmlns:pc="http://schemas.microsoft.com/office/powerpoint/2013/main/command">
      <pc:docMk/>
      <pc:sldMk cId="0" sldId="266"/>
    </pc:sldMkLst>
    <p188:txBody>
      <a:bodyPr/>
      <a:lstStyle/>
      <a:p>
        <a:r>
          <a:rPr lang="en-GB"/>
          <a:t>Change ABR picture to SPA</a:t>
        </a:r>
      </a:p>
    </p188:txBody>
  </p188:cm>
</p188:cmLst>
</file>

<file path=ppt/comments/modernComment_10B_0.xml><?xml version="1.0" encoding="utf-8"?>
<p188:cmLst xmlns:a="http://schemas.openxmlformats.org/drawingml/2006/main" xmlns:r="http://schemas.openxmlformats.org/officeDocument/2006/relationships" xmlns:p188="http://schemas.microsoft.com/office/powerpoint/2018/8/main">
  <p188:cm id="{02C6AC52-7798-4B4A-B4C5-CC5B441564A0}" authorId="{D56C5AA1-D1FB-598B-6FBB-FC2E2C26FBC8}" created="2025-09-04T11:51:07.324">
    <pc:sldMkLst xmlns:pc="http://schemas.microsoft.com/office/powerpoint/2013/main/command">
      <pc:docMk/>
      <pc:sldMk cId="0" sldId="267"/>
    </pc:sldMkLst>
    <p188:txBody>
      <a:bodyPr/>
      <a:lstStyle/>
      <a:p>
        <a:r>
          <a:rPr lang="en-GB"/>
          <a:t>Change ABR picture to SPA</a:t>
        </a:r>
      </a:p>
    </p188:txBody>
  </p188:cm>
</p188:cmLst>
</file>

<file path=ppt/comments/modernComment_10C_0.xml><?xml version="1.0" encoding="utf-8"?>
<p188:cmLst xmlns:a="http://schemas.openxmlformats.org/drawingml/2006/main" xmlns:r="http://schemas.openxmlformats.org/officeDocument/2006/relationships" xmlns:p188="http://schemas.microsoft.com/office/powerpoint/2018/8/main">
  <p188:cm id="{45969A31-4A9E-4E89-ABC2-EFA7A5B6125D}" authorId="{D56C5AA1-D1FB-598B-6FBB-FC2E2C26FBC8}" created="2025-09-04T11:51:15.840">
    <pc:sldMkLst xmlns:pc="http://schemas.microsoft.com/office/powerpoint/2013/main/command">
      <pc:docMk/>
      <pc:sldMk cId="0" sldId="268"/>
    </pc:sldMkLst>
    <p188:txBody>
      <a:bodyPr/>
      <a:lstStyle/>
      <a:p>
        <a:r>
          <a:rPr lang="en-GB"/>
          <a:t>Change ABR picture to SPA</a:t>
        </a:r>
      </a:p>
    </p188:txBody>
  </p188:cm>
</p188:cmLst>
</file>

<file path=ppt/comments/modernComment_10D_0.xml><?xml version="1.0" encoding="utf-8"?>
<p188:cmLst xmlns:a="http://schemas.openxmlformats.org/drawingml/2006/main" xmlns:r="http://schemas.openxmlformats.org/officeDocument/2006/relationships" xmlns:p188="http://schemas.microsoft.com/office/powerpoint/2018/8/main">
  <p188:cm id="{D48B53B7-C33A-4934-9969-53B07EB8F8D4}" authorId="{D56C5AA1-D1FB-598B-6FBB-FC2E2C26FBC8}" created="2025-09-04T11:51:22.465">
    <pc:sldMkLst xmlns:pc="http://schemas.microsoft.com/office/powerpoint/2013/main/command">
      <pc:docMk/>
      <pc:sldMk cId="0" sldId="269"/>
    </pc:sldMkLst>
    <p188:txBody>
      <a:bodyPr/>
      <a:lstStyle/>
      <a:p>
        <a:r>
          <a:rPr lang="en-GB"/>
          <a:t>Change ABR picture to SPA x 2</a:t>
        </a:r>
      </a:p>
    </p188:txBody>
  </p188:cm>
</p188:cmLst>
</file>

<file path=ppt/comments/modernComment_117_0.xml><?xml version="1.0" encoding="utf-8"?>
<p188:cmLst xmlns:a="http://schemas.openxmlformats.org/drawingml/2006/main" xmlns:r="http://schemas.openxmlformats.org/officeDocument/2006/relationships" xmlns:p188="http://schemas.microsoft.com/office/powerpoint/2018/8/main">
  <p188:cm id="{F4F3CBD6-8D25-4918-B469-C7AD8D280F59}" authorId="{D56C5AA1-D1FB-598B-6FBB-FC2E2C26FBC8}" created="2025-09-04T11:51:36.809">
    <pc:sldMkLst xmlns:pc="http://schemas.microsoft.com/office/powerpoint/2013/main/command">
      <pc:docMk/>
      <pc:sldMk cId="0" sldId="279"/>
    </pc:sldMkLst>
    <p188:txBody>
      <a:bodyPr/>
      <a:lstStyle/>
      <a:p>
        <a:r>
          <a:rPr lang="en-GB"/>
          <a:t>Change ABR picture to SPA x 2</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Google Shape;4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 name="Google Shape;4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 name="Google Shape;49;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a:t>
            </a:fld>
            <a:endParaRPr/>
          </a:p>
        </p:txBody>
      </p:sp>
      <p:sp>
        <p:nvSpPr>
          <p:cNvPr id="50" name="Google Shape;50;p1: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51" name="Google Shape;51;p1: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7" name="Google Shape;137;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100"/>
              <a:buFont typeface="Arial"/>
              <a:buNone/>
            </a:pPr>
            <a:r>
              <a:rPr lang="en-GB" dirty="0"/>
              <a:t>Ada </a:t>
            </a:r>
            <a:r>
              <a:rPr lang="en-GB" dirty="0" err="1"/>
              <a:t>faktor-faktor</a:t>
            </a:r>
            <a:r>
              <a:rPr lang="en-GB" dirty="0"/>
              <a:t> </a:t>
            </a:r>
            <a:r>
              <a:rPr lang="en-GB" dirty="0" err="1"/>
              <a:t>mendasar</a:t>
            </a:r>
            <a:r>
              <a:rPr lang="en-GB" dirty="0"/>
              <a:t> yang </a:t>
            </a:r>
            <a:r>
              <a:rPr lang="en-GB" dirty="0" err="1"/>
              <a:t>terus</a:t>
            </a:r>
            <a:r>
              <a:rPr lang="en-GB" dirty="0"/>
              <a:t> </a:t>
            </a:r>
            <a:r>
              <a:rPr lang="en-GB" dirty="0" err="1"/>
              <a:t>memberikan</a:t>
            </a:r>
            <a:r>
              <a:rPr lang="en-GB" dirty="0"/>
              <a:t> </a:t>
            </a:r>
            <a:r>
              <a:rPr lang="en-GB" dirty="0" err="1"/>
              <a:t>kontribusi</a:t>
            </a:r>
            <a:r>
              <a:rPr lang="en-GB" dirty="0"/>
              <a:t> </a:t>
            </a:r>
            <a:r>
              <a:rPr lang="en-GB" dirty="0" err="1"/>
              <a:t>ke</a:t>
            </a:r>
            <a:r>
              <a:rPr lang="en-GB" dirty="0"/>
              <a:t> </a:t>
            </a:r>
            <a:r>
              <a:rPr lang="en-GB" dirty="0" err="1"/>
              <a:t>masalah</a:t>
            </a:r>
            <a:r>
              <a:rPr lang="en-GB" dirty="0"/>
              <a:t> </a:t>
            </a:r>
            <a:r>
              <a:rPr lang="en-GB" dirty="0" err="1"/>
              <a:t>ini</a:t>
            </a:r>
            <a:r>
              <a:rPr lang="en-GB" dirty="0"/>
              <a:t>. Yang </a:t>
            </a:r>
            <a:r>
              <a:rPr lang="en-GB" dirty="0" err="1"/>
              <a:t>termasuk</a:t>
            </a:r>
            <a:r>
              <a:rPr lang="en-GB" dirty="0"/>
              <a:t> </a:t>
            </a:r>
            <a:r>
              <a:rPr lang="en-GB" dirty="0" err="1"/>
              <a:t>faktor-faktor</a:t>
            </a:r>
            <a:r>
              <a:rPr lang="en-GB" dirty="0"/>
              <a:t> </a:t>
            </a:r>
            <a:r>
              <a:rPr lang="en-GB" dirty="0" err="1"/>
              <a:t>mendasar</a:t>
            </a:r>
            <a:r>
              <a:rPr lang="en-GB" dirty="0"/>
              <a:t> </a:t>
            </a:r>
            <a:r>
              <a:rPr lang="en-GB" dirty="0" err="1"/>
              <a:t>adalah</a:t>
            </a:r>
            <a:r>
              <a:rPr lang="en-GB" dirty="0"/>
              <a:t>: </a:t>
            </a:r>
            <a:endParaRPr dirty="0"/>
          </a:p>
          <a:p>
            <a:pPr marL="111125" marR="0" lvl="0" indent="-245109" algn="l" rtl="0">
              <a:spcBef>
                <a:spcPts val="0"/>
              </a:spcBef>
              <a:spcAft>
                <a:spcPts val="0"/>
              </a:spcAft>
              <a:buClr>
                <a:schemeClr val="dk1"/>
              </a:buClr>
              <a:buSzPts val="1200"/>
              <a:buFont typeface="Calibri"/>
              <a:buChar char="●"/>
            </a:pPr>
            <a:r>
              <a:rPr lang="en-GB" dirty="0" err="1"/>
              <a:t>sikap</a:t>
            </a:r>
            <a:r>
              <a:rPr lang="en-GB" dirty="0"/>
              <a:t> orang-orang yang </a:t>
            </a:r>
            <a:r>
              <a:rPr lang="en-GB" dirty="0" err="1"/>
              <a:t>bermasalah</a:t>
            </a:r>
            <a:r>
              <a:rPr lang="en-GB" dirty="0"/>
              <a:t>, </a:t>
            </a:r>
            <a:endParaRPr dirty="0"/>
          </a:p>
          <a:p>
            <a:pPr marL="111125" marR="0" lvl="0" indent="-245109" algn="l" rtl="0">
              <a:spcBef>
                <a:spcPts val="0"/>
              </a:spcBef>
              <a:spcAft>
                <a:spcPts val="0"/>
              </a:spcAft>
              <a:buClr>
                <a:schemeClr val="dk1"/>
              </a:buClr>
              <a:buSzPts val="1200"/>
              <a:buFont typeface="Calibri"/>
              <a:buChar char="●"/>
            </a:pPr>
            <a:r>
              <a:rPr lang="en-GB" dirty="0" err="1"/>
              <a:t>perilaku</a:t>
            </a:r>
            <a:r>
              <a:rPr lang="en-GB" dirty="0"/>
              <a:t> yang </a:t>
            </a:r>
            <a:r>
              <a:rPr lang="en-GB" dirty="0" err="1"/>
              <a:t>bermasalah</a:t>
            </a:r>
            <a:r>
              <a:rPr lang="en-GB" dirty="0"/>
              <a:t> – </a:t>
            </a:r>
            <a:r>
              <a:rPr lang="en-GB" dirty="0" err="1"/>
              <a:t>hal-hal</a:t>
            </a:r>
            <a:r>
              <a:rPr lang="en-GB" dirty="0"/>
              <a:t> yang orang-orang </a:t>
            </a:r>
            <a:r>
              <a:rPr lang="en-GB" dirty="0" err="1"/>
              <a:t>lakukan</a:t>
            </a:r>
            <a:endParaRPr dirty="0"/>
          </a:p>
          <a:p>
            <a:pPr marL="111125" marR="0" lvl="0" indent="-245109" algn="l" rtl="0">
              <a:spcBef>
                <a:spcPts val="0"/>
              </a:spcBef>
              <a:spcAft>
                <a:spcPts val="0"/>
              </a:spcAft>
              <a:buClr>
                <a:schemeClr val="dk1"/>
              </a:buClr>
              <a:buSzPts val="1200"/>
              <a:buFont typeface="Calibri"/>
              <a:buChar char="●"/>
            </a:pPr>
            <a:r>
              <a:rPr lang="en-GB" dirty="0" err="1"/>
              <a:t>atau</a:t>
            </a:r>
            <a:r>
              <a:rPr lang="en-GB" dirty="0"/>
              <a:t> </a:t>
            </a:r>
            <a:r>
              <a:rPr lang="en-GB" dirty="0" err="1"/>
              <a:t>hukum</a:t>
            </a:r>
            <a:r>
              <a:rPr lang="en-GB" dirty="0"/>
              <a:t>, </a:t>
            </a:r>
            <a:r>
              <a:rPr lang="en-GB" dirty="0" err="1"/>
              <a:t>aturan</a:t>
            </a:r>
            <a:r>
              <a:rPr lang="en-GB" dirty="0"/>
              <a:t>, </a:t>
            </a:r>
            <a:r>
              <a:rPr lang="en-GB" dirty="0" err="1"/>
              <a:t>atau</a:t>
            </a:r>
            <a:r>
              <a:rPr lang="en-GB" dirty="0"/>
              <a:t> </a:t>
            </a:r>
            <a:r>
              <a:rPr lang="en-GB" dirty="0" err="1"/>
              <a:t>kebijakan</a:t>
            </a:r>
            <a:r>
              <a:rPr lang="en-GB" dirty="0"/>
              <a:t> yang </a:t>
            </a:r>
            <a:r>
              <a:rPr lang="en-GB" dirty="0" err="1"/>
              <a:t>bermasalah</a:t>
            </a:r>
            <a:r>
              <a:rPr lang="en-GB" dirty="0"/>
              <a:t>.</a:t>
            </a:r>
            <a:endParaRPr dirty="0"/>
          </a:p>
          <a:p>
            <a:pPr marL="109220" marR="0" lvl="0" indent="0" algn="l" rtl="0">
              <a:spcBef>
                <a:spcPts val="0"/>
              </a:spcBef>
              <a:spcAft>
                <a:spcPts val="0"/>
              </a:spcAft>
              <a:buClr>
                <a:schemeClr val="dk1"/>
              </a:buClr>
              <a:buSzPts val="1100"/>
              <a:buFont typeface="Arial"/>
              <a:buNone/>
            </a:pPr>
            <a:endParaRPr dirty="0"/>
          </a:p>
          <a:p>
            <a:pPr marL="0" marR="0" lvl="0" indent="0" algn="l" rtl="0">
              <a:spcBef>
                <a:spcPts val="0"/>
              </a:spcBef>
              <a:spcAft>
                <a:spcPts val="0"/>
              </a:spcAft>
              <a:buClr>
                <a:schemeClr val="dk1"/>
              </a:buClr>
              <a:buSzPts val="1100"/>
              <a:buFont typeface="Arial"/>
              <a:buNone/>
            </a:pPr>
            <a:r>
              <a:rPr lang="en-GB" dirty="0" err="1"/>
              <a:t>Sikap</a:t>
            </a:r>
            <a:r>
              <a:rPr lang="en-GB" dirty="0"/>
              <a:t>, </a:t>
            </a:r>
            <a:r>
              <a:rPr lang="en-GB" dirty="0" err="1"/>
              <a:t>perilaku</a:t>
            </a:r>
            <a:r>
              <a:rPr lang="en-GB" dirty="0"/>
              <a:t>, dan </a:t>
            </a:r>
            <a:r>
              <a:rPr lang="en-GB" dirty="0" err="1"/>
              <a:t>peraturan</a:t>
            </a:r>
            <a:r>
              <a:rPr lang="en-GB" dirty="0"/>
              <a:t> </a:t>
            </a:r>
            <a:r>
              <a:rPr lang="en-GB" dirty="0" err="1"/>
              <a:t>ini</a:t>
            </a:r>
            <a:r>
              <a:rPr lang="en-GB" dirty="0"/>
              <a:t> </a:t>
            </a:r>
            <a:r>
              <a:rPr lang="en-GB" dirty="0" err="1"/>
              <a:t>secara</a:t>
            </a:r>
            <a:r>
              <a:rPr lang="en-GB" dirty="0"/>
              <a:t> </a:t>
            </a:r>
            <a:r>
              <a:rPr lang="en-GB" dirty="0" err="1"/>
              <a:t>bersama-sama</a:t>
            </a:r>
            <a:r>
              <a:rPr lang="en-GB" dirty="0"/>
              <a:t> </a:t>
            </a:r>
            <a:r>
              <a:rPr lang="en-GB" dirty="0" err="1"/>
              <a:t>menciptakan</a:t>
            </a:r>
            <a:r>
              <a:rPr lang="en-GB" dirty="0"/>
              <a:t> </a:t>
            </a:r>
            <a:r>
              <a:rPr lang="en-GB" dirty="0" err="1"/>
              <a:t>masalah</a:t>
            </a:r>
            <a:r>
              <a:rPr lang="en-GB" dirty="0"/>
              <a:t>. Jadi, </a:t>
            </a:r>
            <a:r>
              <a:rPr lang="en-GB" dirty="0" err="1"/>
              <a:t>melihat</a:t>
            </a:r>
            <a:r>
              <a:rPr lang="en-GB" dirty="0"/>
              <a:t> </a:t>
            </a:r>
            <a:r>
              <a:rPr lang="en-GB" dirty="0" err="1"/>
              <a:t>ke</a:t>
            </a:r>
            <a:r>
              <a:rPr lang="en-GB" dirty="0"/>
              <a:t> </a:t>
            </a:r>
            <a:r>
              <a:rPr lang="en-GB" dirty="0" err="1"/>
              <a:t>masalah</a:t>
            </a:r>
            <a:r>
              <a:rPr lang="en-GB" dirty="0"/>
              <a:t> yang </a:t>
            </a:r>
            <a:r>
              <a:rPr lang="en-GB" dirty="0" err="1"/>
              <a:t>sudah</a:t>
            </a:r>
            <a:r>
              <a:rPr lang="en-GB" dirty="0"/>
              <a:t> </a:t>
            </a:r>
            <a:r>
              <a:rPr lang="en-GB" dirty="0" err="1"/>
              <a:t>kita</a:t>
            </a:r>
            <a:r>
              <a:rPr lang="en-GB" dirty="0"/>
              <a:t> </a:t>
            </a:r>
            <a:r>
              <a:rPr lang="en-GB" dirty="0" err="1"/>
              <a:t>identifikasi</a:t>
            </a:r>
            <a:r>
              <a:rPr lang="en-GB" dirty="0"/>
              <a:t>, </a:t>
            </a:r>
            <a:r>
              <a:rPr lang="en-GB" dirty="0" err="1"/>
              <a:t>sikap</a:t>
            </a:r>
            <a:r>
              <a:rPr lang="en-GB" dirty="0"/>
              <a:t>, </a:t>
            </a:r>
            <a:r>
              <a:rPr lang="en-GB" dirty="0" err="1"/>
              <a:t>perilaku</a:t>
            </a:r>
            <a:r>
              <a:rPr lang="en-GB" dirty="0"/>
              <a:t>, </a:t>
            </a:r>
            <a:r>
              <a:rPr lang="en-GB" dirty="0" err="1"/>
              <a:t>atau</a:t>
            </a:r>
            <a:r>
              <a:rPr lang="en-GB" dirty="0"/>
              <a:t> </a:t>
            </a:r>
            <a:r>
              <a:rPr lang="en-GB" dirty="0" err="1"/>
              <a:t>aturan</a:t>
            </a:r>
            <a:r>
              <a:rPr lang="en-GB" dirty="0"/>
              <a:t> </a:t>
            </a:r>
            <a:r>
              <a:rPr lang="en-GB" dirty="0" err="1"/>
              <a:t>seperti</a:t>
            </a:r>
            <a:r>
              <a:rPr lang="en-GB" dirty="0"/>
              <a:t> </a:t>
            </a:r>
            <a:r>
              <a:rPr lang="en-GB" dirty="0" err="1"/>
              <a:t>apa</a:t>
            </a:r>
            <a:r>
              <a:rPr lang="en-GB" dirty="0"/>
              <a:t> yang </a:t>
            </a:r>
            <a:r>
              <a:rPr lang="en-GB" dirty="0" err="1"/>
              <a:t>ingin</a:t>
            </a:r>
            <a:r>
              <a:rPr lang="en-GB" dirty="0"/>
              <a:t> </a:t>
            </a:r>
            <a:r>
              <a:rPr lang="en-GB" dirty="0" err="1"/>
              <a:t>kita</a:t>
            </a:r>
            <a:r>
              <a:rPr lang="en-GB" dirty="0"/>
              <a:t> </a:t>
            </a:r>
            <a:r>
              <a:rPr lang="en-GB" dirty="0" err="1"/>
              <a:t>ubah</a:t>
            </a:r>
            <a:r>
              <a:rPr lang="en-GB" dirty="0"/>
              <a:t>?</a:t>
            </a:r>
            <a:endParaRPr dirty="0"/>
          </a:p>
        </p:txBody>
      </p:sp>
      <p:sp>
        <p:nvSpPr>
          <p:cNvPr id="138" name="Google Shape;138;p10: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139" name="Google Shape;139;p10: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140" name="Google Shape;140;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 name="Google Shape;151;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100"/>
              <a:buFont typeface="Arial"/>
              <a:buNone/>
            </a:pPr>
            <a:r>
              <a:rPr lang="en-GB" dirty="0" err="1"/>
              <a:t>Terkait</a:t>
            </a:r>
            <a:r>
              <a:rPr lang="en-GB" dirty="0"/>
              <a:t> </a:t>
            </a:r>
            <a:r>
              <a:rPr lang="en-GB" dirty="0" err="1"/>
              <a:t>dengan</a:t>
            </a:r>
            <a:r>
              <a:rPr lang="en-GB" dirty="0"/>
              <a:t> </a:t>
            </a:r>
            <a:r>
              <a:rPr lang="en-GB" dirty="0" err="1"/>
              <a:t>contoh</a:t>
            </a:r>
            <a:r>
              <a:rPr lang="en-GB" dirty="0"/>
              <a:t> yang </a:t>
            </a:r>
            <a:r>
              <a:rPr lang="en-GB" dirty="0" err="1"/>
              <a:t>kita</a:t>
            </a:r>
            <a:r>
              <a:rPr lang="en-GB" dirty="0"/>
              <a:t> punya, </a:t>
            </a:r>
            <a:r>
              <a:rPr lang="en-GB" dirty="0" err="1"/>
              <a:t>mungkin</a:t>
            </a:r>
            <a:r>
              <a:rPr lang="en-GB" dirty="0"/>
              <a:t> </a:t>
            </a:r>
            <a:r>
              <a:rPr lang="en-GB" dirty="0" err="1"/>
              <a:t>kita</a:t>
            </a:r>
            <a:r>
              <a:rPr lang="en-GB" dirty="0"/>
              <a:t> </a:t>
            </a:r>
            <a:r>
              <a:rPr lang="en-GB" dirty="0" err="1"/>
              <a:t>bisa</a:t>
            </a:r>
            <a:r>
              <a:rPr lang="en-GB" dirty="0"/>
              <a:t> </a:t>
            </a:r>
            <a:r>
              <a:rPr lang="en-GB" dirty="0" err="1"/>
              <a:t>mengatakan</a:t>
            </a:r>
            <a:r>
              <a:rPr lang="en-GB" dirty="0"/>
              <a:t> “Orang </a:t>
            </a:r>
            <a:r>
              <a:rPr lang="en-GB" dirty="0" err="1"/>
              <a:t>tua</a:t>
            </a:r>
            <a:r>
              <a:rPr lang="en-GB" dirty="0"/>
              <a:t> </a:t>
            </a:r>
            <a:r>
              <a:rPr lang="en-GB" dirty="0" err="1"/>
              <a:t>bersikap</a:t>
            </a:r>
            <a:r>
              <a:rPr lang="en-GB" dirty="0"/>
              <a:t> </a:t>
            </a:r>
            <a:r>
              <a:rPr lang="en-GB" dirty="0" err="1"/>
              <a:t>negatif</a:t>
            </a:r>
            <a:r>
              <a:rPr lang="en-GB" dirty="0"/>
              <a:t> </a:t>
            </a:r>
            <a:r>
              <a:rPr lang="en-GB" dirty="0" err="1"/>
              <a:t>ke</a:t>
            </a:r>
            <a:r>
              <a:rPr lang="en-GB" dirty="0"/>
              <a:t> </a:t>
            </a:r>
            <a:r>
              <a:rPr lang="en-GB" dirty="0" err="1"/>
              <a:t>anak-anak</a:t>
            </a:r>
            <a:r>
              <a:rPr lang="en-GB" dirty="0"/>
              <a:t> yang </a:t>
            </a:r>
            <a:r>
              <a:rPr lang="en-GB" dirty="0" err="1"/>
              <a:t>memiliki</a:t>
            </a:r>
            <a:r>
              <a:rPr lang="en-GB" dirty="0"/>
              <a:t> </a:t>
            </a:r>
            <a:r>
              <a:rPr lang="en-GB" dirty="0" err="1"/>
              <a:t>teman</a:t>
            </a:r>
            <a:r>
              <a:rPr lang="en-GB" dirty="0"/>
              <a:t> </a:t>
            </a:r>
            <a:r>
              <a:rPr lang="en-GB" dirty="0" err="1"/>
              <a:t>dari</a:t>
            </a:r>
            <a:r>
              <a:rPr lang="en-GB" dirty="0"/>
              <a:t> </a:t>
            </a:r>
            <a:r>
              <a:rPr lang="en-GB" dirty="0" err="1"/>
              <a:t>komunitas</a:t>
            </a:r>
            <a:r>
              <a:rPr lang="en-GB" dirty="0"/>
              <a:t> lain”, </a:t>
            </a:r>
            <a:r>
              <a:rPr lang="en-GB" dirty="0" err="1"/>
              <a:t>atau</a:t>
            </a:r>
            <a:r>
              <a:rPr lang="en-GB" dirty="0"/>
              <a:t> “Guru di </a:t>
            </a:r>
            <a:r>
              <a:rPr lang="en-GB" dirty="0" err="1"/>
              <a:t>sekolah</a:t>
            </a:r>
            <a:r>
              <a:rPr lang="en-GB" dirty="0"/>
              <a:t> </a:t>
            </a:r>
            <a:r>
              <a:rPr lang="en-GB" dirty="0" err="1"/>
              <a:t>mentoleransi</a:t>
            </a:r>
            <a:r>
              <a:rPr lang="en-GB" dirty="0"/>
              <a:t> </a:t>
            </a:r>
            <a:r>
              <a:rPr lang="en-GB" i="1" dirty="0"/>
              <a:t>bullying </a:t>
            </a:r>
            <a:r>
              <a:rPr lang="en-GB" dirty="0"/>
              <a:t>yang </a:t>
            </a:r>
            <a:r>
              <a:rPr lang="en-GB" dirty="0" err="1"/>
              <a:t>terjadi</a:t>
            </a:r>
            <a:r>
              <a:rPr lang="en-GB" dirty="0"/>
              <a:t> </a:t>
            </a:r>
            <a:r>
              <a:rPr lang="en-GB" dirty="0" err="1"/>
              <a:t>antar</a:t>
            </a:r>
            <a:r>
              <a:rPr lang="en-GB" dirty="0"/>
              <a:t> murid yang </a:t>
            </a:r>
            <a:r>
              <a:rPr lang="en-GB" dirty="0" err="1"/>
              <a:t>berbeda</a:t>
            </a:r>
            <a:r>
              <a:rPr lang="en-GB" dirty="0"/>
              <a:t> agama” </a:t>
            </a:r>
            <a:r>
              <a:rPr lang="en-GB" dirty="0" err="1"/>
              <a:t>atau</a:t>
            </a:r>
            <a:r>
              <a:rPr lang="en-GB" dirty="0"/>
              <a:t> “</a:t>
            </a:r>
            <a:r>
              <a:rPr lang="en-GB" dirty="0" err="1"/>
              <a:t>Pemuka</a:t>
            </a:r>
            <a:r>
              <a:rPr lang="en-GB" dirty="0"/>
              <a:t> agama di </a:t>
            </a:r>
            <a:r>
              <a:rPr lang="en-GB" dirty="0" err="1"/>
              <a:t>daerah</a:t>
            </a:r>
            <a:r>
              <a:rPr lang="en-GB" dirty="0"/>
              <a:t> </a:t>
            </a:r>
            <a:r>
              <a:rPr lang="en-GB" dirty="0" err="1"/>
              <a:t>kita</a:t>
            </a:r>
            <a:r>
              <a:rPr lang="en-GB" dirty="0"/>
              <a:t> </a:t>
            </a:r>
            <a:r>
              <a:rPr lang="en-GB" dirty="0" err="1"/>
              <a:t>mengatakan</a:t>
            </a:r>
            <a:r>
              <a:rPr lang="en-GB" dirty="0"/>
              <a:t> </a:t>
            </a:r>
            <a:r>
              <a:rPr lang="en-GB" dirty="0" err="1"/>
              <a:t>bahwa</a:t>
            </a:r>
            <a:r>
              <a:rPr lang="en-GB" dirty="0"/>
              <a:t> </a:t>
            </a:r>
            <a:r>
              <a:rPr lang="en-GB" dirty="0" err="1"/>
              <a:t>pertemanan</a:t>
            </a:r>
            <a:r>
              <a:rPr lang="en-GB" dirty="0"/>
              <a:t> </a:t>
            </a:r>
            <a:r>
              <a:rPr lang="en-GB" dirty="0" err="1"/>
              <a:t>antar</a:t>
            </a:r>
            <a:r>
              <a:rPr lang="en-GB" dirty="0"/>
              <a:t> </a:t>
            </a:r>
            <a:r>
              <a:rPr lang="en-GB" dirty="0" err="1"/>
              <a:t>anak-anak</a:t>
            </a:r>
            <a:r>
              <a:rPr lang="en-GB" dirty="0"/>
              <a:t> </a:t>
            </a:r>
            <a:r>
              <a:rPr lang="en-GB" dirty="0" err="1"/>
              <a:t>dari</a:t>
            </a:r>
            <a:r>
              <a:rPr lang="en-GB" dirty="0"/>
              <a:t> </a:t>
            </a:r>
            <a:r>
              <a:rPr lang="en-GB" dirty="0" err="1"/>
              <a:t>komunitas</a:t>
            </a:r>
            <a:r>
              <a:rPr lang="en-GB" dirty="0"/>
              <a:t> </a:t>
            </a:r>
            <a:r>
              <a:rPr lang="en-GB" dirty="0" err="1"/>
              <a:t>berbeda</a:t>
            </a:r>
            <a:r>
              <a:rPr lang="en-GB" dirty="0"/>
              <a:t> </a:t>
            </a:r>
            <a:r>
              <a:rPr lang="en-GB" dirty="0" err="1"/>
              <a:t>tidak</a:t>
            </a:r>
            <a:r>
              <a:rPr lang="en-GB" dirty="0"/>
              <a:t> </a:t>
            </a:r>
            <a:r>
              <a:rPr lang="en-GB" dirty="0" err="1"/>
              <a:t>diperbolehkan</a:t>
            </a:r>
            <a:r>
              <a:rPr lang="en-GB" dirty="0"/>
              <a:t>”. Hal- </a:t>
            </a:r>
            <a:r>
              <a:rPr lang="en-GB" dirty="0" err="1"/>
              <a:t>hal</a:t>
            </a:r>
            <a:r>
              <a:rPr lang="en-GB" dirty="0"/>
              <a:t> </a:t>
            </a:r>
            <a:r>
              <a:rPr lang="en-GB" dirty="0" err="1"/>
              <a:t>ini</a:t>
            </a:r>
            <a:r>
              <a:rPr lang="en-GB" dirty="0"/>
              <a:t> </a:t>
            </a:r>
            <a:r>
              <a:rPr lang="en-GB" dirty="0" err="1"/>
              <a:t>menjadi</a:t>
            </a:r>
            <a:r>
              <a:rPr lang="en-GB" dirty="0"/>
              <a:t> </a:t>
            </a:r>
            <a:r>
              <a:rPr lang="en-GB" dirty="0" err="1"/>
              <a:t>sikap</a:t>
            </a:r>
            <a:r>
              <a:rPr lang="en-GB" dirty="0"/>
              <a:t>, </a:t>
            </a:r>
            <a:r>
              <a:rPr lang="en-GB" dirty="0" err="1"/>
              <a:t>perilaku</a:t>
            </a:r>
            <a:r>
              <a:rPr lang="en-GB" dirty="0"/>
              <a:t>, dan </a:t>
            </a:r>
            <a:r>
              <a:rPr lang="en-GB" dirty="0" err="1"/>
              <a:t>peraturan</a:t>
            </a:r>
            <a:r>
              <a:rPr lang="en-GB" dirty="0"/>
              <a:t> yang </a:t>
            </a:r>
            <a:r>
              <a:rPr lang="en-GB" dirty="0" err="1"/>
              <a:t>terus</a:t>
            </a:r>
            <a:r>
              <a:rPr lang="en-GB" dirty="0"/>
              <a:t> </a:t>
            </a:r>
            <a:r>
              <a:rPr lang="en-GB" dirty="0" err="1"/>
              <a:t>memberikan</a:t>
            </a:r>
            <a:r>
              <a:rPr lang="en-GB" dirty="0"/>
              <a:t> </a:t>
            </a:r>
            <a:r>
              <a:rPr lang="en-GB" dirty="0" err="1"/>
              <a:t>kontribusi</a:t>
            </a:r>
            <a:r>
              <a:rPr lang="en-GB" dirty="0"/>
              <a:t> </a:t>
            </a:r>
            <a:r>
              <a:rPr lang="en-GB" dirty="0" err="1"/>
              <a:t>ke</a:t>
            </a:r>
            <a:r>
              <a:rPr lang="en-GB" dirty="0"/>
              <a:t> </a:t>
            </a:r>
            <a:r>
              <a:rPr lang="en-GB" dirty="0" err="1"/>
              <a:t>masalah</a:t>
            </a:r>
            <a:r>
              <a:rPr lang="en-GB" dirty="0"/>
              <a:t>.</a:t>
            </a:r>
            <a:endParaRPr dirty="0"/>
          </a:p>
        </p:txBody>
      </p:sp>
      <p:sp>
        <p:nvSpPr>
          <p:cNvPr id="152" name="Google Shape;152;p11: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153" name="Google Shape;153;p11: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154" name="Google Shape;154;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b="1" dirty="0"/>
              <a:t>TUJUAN KITA</a:t>
            </a:r>
            <a:r>
              <a:rPr lang="en-GB" sz="1200" b="1" dirty="0">
                <a:solidFill>
                  <a:schemeClr val="dk1"/>
                </a:solidFill>
                <a:latin typeface="Calibri"/>
                <a:ea typeface="Calibri"/>
                <a:cs typeface="Calibri"/>
                <a:sym typeface="Calibri"/>
              </a:rPr>
              <a:t> </a:t>
            </a:r>
            <a:r>
              <a:rPr lang="en-GB" sz="1200" dirty="0">
                <a:solidFill>
                  <a:schemeClr val="dk1"/>
                </a:solidFill>
                <a:latin typeface="Calibri"/>
                <a:ea typeface="Calibri"/>
                <a:cs typeface="Calibri"/>
                <a:sym typeface="Calibri"/>
              </a:rPr>
              <a:t> </a:t>
            </a:r>
            <a:br>
              <a:rPr lang="en-GB" sz="1200" dirty="0">
                <a:solidFill>
                  <a:schemeClr val="dk1"/>
                </a:solidFill>
                <a:latin typeface="Calibri"/>
                <a:ea typeface="Calibri"/>
                <a:cs typeface="Calibri"/>
                <a:sym typeface="Calibri"/>
              </a:rPr>
            </a:br>
            <a:r>
              <a:rPr lang="en-GB" dirty="0"/>
              <a:t>Ketika </a:t>
            </a:r>
            <a:r>
              <a:rPr lang="en-GB" dirty="0" err="1"/>
              <a:t>kita</a:t>
            </a:r>
            <a:r>
              <a:rPr lang="en-GB" dirty="0"/>
              <a:t> </a:t>
            </a:r>
            <a:r>
              <a:rPr lang="en-GB" dirty="0" err="1"/>
              <a:t>memulai</a:t>
            </a:r>
            <a:r>
              <a:rPr lang="en-GB" dirty="0"/>
              <a:t> </a:t>
            </a:r>
            <a:r>
              <a:rPr lang="en-GB" dirty="0" err="1"/>
              <a:t>perjalanan</a:t>
            </a:r>
            <a:r>
              <a:rPr lang="en-GB" dirty="0"/>
              <a:t> </a:t>
            </a:r>
            <a:r>
              <a:rPr lang="en-GB" dirty="0" err="1"/>
              <a:t>menuju</a:t>
            </a:r>
            <a:r>
              <a:rPr lang="en-GB" dirty="0"/>
              <a:t> </a:t>
            </a:r>
            <a:r>
              <a:rPr lang="en-GB" dirty="0" err="1"/>
              <a:t>perubahan</a:t>
            </a:r>
            <a:r>
              <a:rPr lang="en-GB" dirty="0"/>
              <a:t>, </a:t>
            </a:r>
            <a:r>
              <a:rPr lang="en-GB" dirty="0" err="1"/>
              <a:t>penting</a:t>
            </a:r>
            <a:r>
              <a:rPr lang="en-GB" dirty="0"/>
              <a:t> </a:t>
            </a:r>
            <a:r>
              <a:rPr lang="en-GB" dirty="0" err="1"/>
              <a:t>bagi</a:t>
            </a:r>
            <a:r>
              <a:rPr lang="en-GB" dirty="0"/>
              <a:t> </a:t>
            </a:r>
            <a:r>
              <a:rPr lang="en-GB" dirty="0" err="1"/>
              <a:t>kita</a:t>
            </a:r>
            <a:r>
              <a:rPr lang="en-GB" dirty="0"/>
              <a:t> </a:t>
            </a:r>
            <a:r>
              <a:rPr lang="en-GB" dirty="0" err="1"/>
              <a:t>untuk</a:t>
            </a:r>
            <a:r>
              <a:rPr lang="en-GB" dirty="0"/>
              <a:t> </a:t>
            </a:r>
            <a:r>
              <a:rPr lang="en-GB" dirty="0" err="1"/>
              <a:t>tahu</a:t>
            </a:r>
            <a:r>
              <a:rPr lang="en-GB" dirty="0"/>
              <a:t> </a:t>
            </a:r>
            <a:r>
              <a:rPr lang="en-GB" dirty="0" err="1"/>
              <a:t>tujuannya</a:t>
            </a:r>
            <a:r>
              <a:rPr lang="en-GB" dirty="0"/>
              <a:t>! </a:t>
            </a:r>
            <a:endParaRPr dirty="0"/>
          </a:p>
          <a:p>
            <a:pPr marL="0" marR="0" lvl="0" indent="0" algn="l" rtl="0">
              <a:lnSpc>
                <a:spcPct val="100000"/>
              </a:lnSpc>
              <a:spcBef>
                <a:spcPts val="0"/>
              </a:spcBef>
              <a:spcAft>
                <a:spcPts val="0"/>
              </a:spcAft>
              <a:buClr>
                <a:schemeClr val="dk1"/>
              </a:buClr>
              <a:buSzPts val="1200"/>
              <a:buFont typeface="Calibri"/>
              <a:buNone/>
            </a:pPr>
            <a:endParaRPr dirty="0"/>
          </a:p>
          <a:p>
            <a:pPr marL="0" marR="0" lvl="0" indent="0" algn="l" rtl="0">
              <a:lnSpc>
                <a:spcPct val="100000"/>
              </a:lnSpc>
              <a:spcBef>
                <a:spcPts val="0"/>
              </a:spcBef>
              <a:spcAft>
                <a:spcPts val="0"/>
              </a:spcAft>
              <a:buClr>
                <a:schemeClr val="dk1"/>
              </a:buClr>
              <a:buSzPts val="1200"/>
              <a:buFont typeface="Calibri"/>
              <a:buNone/>
            </a:pPr>
            <a:r>
              <a:rPr lang="en-GB" dirty="0" err="1"/>
              <a:t>Menentukan</a:t>
            </a:r>
            <a:r>
              <a:rPr lang="en-GB" dirty="0"/>
              <a:t> </a:t>
            </a:r>
            <a:r>
              <a:rPr lang="en-GB" dirty="0" err="1"/>
              <a:t>tujuan</a:t>
            </a:r>
            <a:r>
              <a:rPr lang="en-GB" dirty="0"/>
              <a:t> </a:t>
            </a:r>
            <a:r>
              <a:rPr lang="en-GB" dirty="0" err="1"/>
              <a:t>bisa</a:t>
            </a:r>
            <a:r>
              <a:rPr lang="en-GB" dirty="0"/>
              <a:t> </a:t>
            </a:r>
            <a:r>
              <a:rPr lang="en-GB" dirty="0" err="1"/>
              <a:t>menjadi</a:t>
            </a:r>
            <a:r>
              <a:rPr lang="en-GB" dirty="0"/>
              <a:t> </a:t>
            </a:r>
            <a:r>
              <a:rPr lang="en-GB" dirty="0" err="1"/>
              <a:t>hal</a:t>
            </a:r>
            <a:r>
              <a:rPr lang="en-GB" dirty="0"/>
              <a:t> yang </a:t>
            </a:r>
            <a:r>
              <a:rPr lang="en-GB" dirty="0" err="1"/>
              <a:t>rumit</a:t>
            </a:r>
            <a:r>
              <a:rPr lang="en-GB" dirty="0"/>
              <a:t>. Kita </a:t>
            </a:r>
            <a:r>
              <a:rPr lang="en-GB" dirty="0" err="1"/>
              <a:t>semua</a:t>
            </a:r>
            <a:r>
              <a:rPr lang="en-GB" dirty="0"/>
              <a:t> </a:t>
            </a:r>
            <a:r>
              <a:rPr lang="en-GB" dirty="0" err="1"/>
              <a:t>akhirnya</a:t>
            </a:r>
            <a:r>
              <a:rPr lang="en-GB" dirty="0"/>
              <a:t> </a:t>
            </a:r>
            <a:r>
              <a:rPr lang="en-GB" dirty="0" err="1"/>
              <a:t>ingin</a:t>
            </a:r>
            <a:r>
              <a:rPr lang="en-GB" dirty="0"/>
              <a:t> </a:t>
            </a:r>
            <a:r>
              <a:rPr lang="en-GB" dirty="0" err="1"/>
              <a:t>mencapai</a:t>
            </a:r>
            <a:r>
              <a:rPr lang="en-GB" dirty="0"/>
              <a:t> </a:t>
            </a:r>
            <a:r>
              <a:rPr lang="en-GB" dirty="0" err="1"/>
              <a:t>perdamaian</a:t>
            </a:r>
            <a:r>
              <a:rPr lang="en-GB" dirty="0"/>
              <a:t>, </a:t>
            </a:r>
            <a:r>
              <a:rPr lang="en-GB" dirty="0" err="1"/>
              <a:t>keadilan</a:t>
            </a:r>
            <a:r>
              <a:rPr lang="en-GB" dirty="0"/>
              <a:t> dan non-</a:t>
            </a:r>
            <a:r>
              <a:rPr lang="en-GB" dirty="0" err="1"/>
              <a:t>diskriminasi</a:t>
            </a:r>
            <a:r>
              <a:rPr lang="en-GB" dirty="0"/>
              <a:t>! </a:t>
            </a:r>
            <a:r>
              <a:rPr lang="en-GB" dirty="0" err="1"/>
              <a:t>Namun</a:t>
            </a:r>
            <a:r>
              <a:rPr lang="en-GB" dirty="0"/>
              <a:t>, </a:t>
            </a:r>
            <a:r>
              <a:rPr lang="en-GB" dirty="0" err="1"/>
              <a:t>kita</a:t>
            </a:r>
            <a:r>
              <a:rPr lang="en-GB" dirty="0"/>
              <a:t> </a:t>
            </a:r>
            <a:r>
              <a:rPr lang="en-GB" dirty="0" err="1"/>
              <a:t>perlu</a:t>
            </a:r>
            <a:r>
              <a:rPr lang="en-GB" dirty="0"/>
              <a:t> </a:t>
            </a:r>
            <a:r>
              <a:rPr lang="en-GB" dirty="0" err="1"/>
              <a:t>memikirkan</a:t>
            </a:r>
            <a:r>
              <a:rPr lang="en-GB" dirty="0"/>
              <a:t> </a:t>
            </a:r>
            <a:r>
              <a:rPr lang="en-GB" dirty="0" err="1"/>
              <a:t>hal</a:t>
            </a:r>
            <a:r>
              <a:rPr lang="en-GB" dirty="0"/>
              <a:t> yang </a:t>
            </a:r>
            <a:r>
              <a:rPr lang="en-GB" dirty="0" err="1"/>
              <a:t>konkret</a:t>
            </a:r>
            <a:r>
              <a:rPr lang="en-GB" dirty="0"/>
              <a:t> dan </a:t>
            </a:r>
            <a:r>
              <a:rPr lang="en-GB" dirty="0" err="1"/>
              <a:t>realistis</a:t>
            </a:r>
            <a:r>
              <a:rPr lang="en-GB" dirty="0"/>
              <a:t> </a:t>
            </a:r>
            <a:r>
              <a:rPr lang="en-GB" dirty="0" err="1"/>
              <a:t>untuk</a:t>
            </a:r>
            <a:r>
              <a:rPr lang="en-GB" dirty="0"/>
              <a:t> </a:t>
            </a:r>
            <a:r>
              <a:rPr lang="en-GB" dirty="0" err="1"/>
              <a:t>bisa</a:t>
            </a:r>
            <a:r>
              <a:rPr lang="en-GB" dirty="0"/>
              <a:t> </a:t>
            </a:r>
            <a:r>
              <a:rPr lang="en-GB" dirty="0" err="1"/>
              <a:t>dicapai</a:t>
            </a:r>
            <a:r>
              <a:rPr lang="en-GB" dirty="0"/>
              <a:t> </a:t>
            </a:r>
            <a:r>
              <a:rPr lang="en-GB" dirty="0" err="1"/>
              <a:t>dalam</a:t>
            </a:r>
            <a:r>
              <a:rPr lang="en-GB" dirty="0"/>
              <a:t> </a:t>
            </a:r>
            <a:r>
              <a:rPr lang="en-GB" dirty="0" err="1"/>
              <a:t>periode</a:t>
            </a:r>
            <a:r>
              <a:rPr lang="en-GB" dirty="0"/>
              <a:t> </a:t>
            </a:r>
            <a:r>
              <a:rPr lang="en-GB" dirty="0" err="1"/>
              <a:t>waktu</a:t>
            </a:r>
            <a:r>
              <a:rPr lang="en-GB" dirty="0"/>
              <a:t> </a:t>
            </a:r>
            <a:r>
              <a:rPr lang="en-GB" dirty="0" err="1"/>
              <a:t>tertentu</a:t>
            </a:r>
            <a:r>
              <a:rPr lang="en-GB" dirty="0"/>
              <a:t>.</a:t>
            </a:r>
            <a:endParaRPr dirty="0"/>
          </a:p>
        </p:txBody>
      </p:sp>
      <p:sp>
        <p:nvSpPr>
          <p:cNvPr id="166" name="Google Shape;166;p12: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167" name="Google Shape;167;p12: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168" name="Google Shape;168;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SzPts val="1100"/>
              <a:buNone/>
            </a:pPr>
            <a:r>
              <a:rPr lang="en-GB" dirty="0" err="1"/>
              <a:t>Misalnya</a:t>
            </a:r>
            <a:r>
              <a:rPr lang="en-GB" dirty="0"/>
              <a:t>, </a:t>
            </a:r>
            <a:r>
              <a:rPr lang="en-GB" dirty="0" err="1"/>
              <a:t>tujuan</a:t>
            </a:r>
            <a:r>
              <a:rPr lang="en-GB" dirty="0"/>
              <a:t> </a:t>
            </a:r>
            <a:r>
              <a:rPr lang="en-GB" dirty="0" err="1"/>
              <a:t>kita</a:t>
            </a:r>
            <a:r>
              <a:rPr lang="en-GB" dirty="0"/>
              <a:t> </a:t>
            </a:r>
            <a:r>
              <a:rPr lang="en-GB" dirty="0" err="1"/>
              <a:t>adalah</a:t>
            </a:r>
            <a:r>
              <a:rPr lang="en-GB" dirty="0"/>
              <a:t> agar “Anak-</a:t>
            </a:r>
            <a:r>
              <a:rPr lang="en-GB" dirty="0" err="1"/>
              <a:t>anak</a:t>
            </a:r>
            <a:r>
              <a:rPr lang="en-GB" dirty="0"/>
              <a:t> </a:t>
            </a:r>
            <a:r>
              <a:rPr lang="en-GB" dirty="0" err="1"/>
              <a:t>memiliki</a:t>
            </a:r>
            <a:r>
              <a:rPr lang="en-GB" dirty="0"/>
              <a:t> </a:t>
            </a:r>
            <a:r>
              <a:rPr lang="en-GB" dirty="0" err="1"/>
              <a:t>teman</a:t>
            </a:r>
            <a:r>
              <a:rPr lang="en-GB" dirty="0"/>
              <a:t> </a:t>
            </a:r>
            <a:r>
              <a:rPr lang="en-GB" dirty="0" err="1"/>
              <a:t>dari</a:t>
            </a:r>
            <a:r>
              <a:rPr lang="en-GB" dirty="0"/>
              <a:t> </a:t>
            </a:r>
            <a:r>
              <a:rPr lang="en-GB" dirty="0" err="1"/>
              <a:t>komunitas</a:t>
            </a:r>
            <a:r>
              <a:rPr lang="en-GB" dirty="0"/>
              <a:t> agama lain”. Dan </a:t>
            </a:r>
            <a:r>
              <a:rPr lang="en-GB" dirty="0" err="1"/>
              <a:t>untuk</a:t>
            </a:r>
            <a:r>
              <a:rPr lang="en-GB" dirty="0"/>
              <a:t> </a:t>
            </a:r>
            <a:r>
              <a:rPr lang="en-GB" dirty="0" err="1"/>
              <a:t>mencapai</a:t>
            </a:r>
            <a:r>
              <a:rPr lang="en-GB" dirty="0"/>
              <a:t> </a:t>
            </a:r>
            <a:r>
              <a:rPr lang="en-GB" dirty="0" err="1"/>
              <a:t>tujuan</a:t>
            </a:r>
            <a:r>
              <a:rPr lang="en-GB" dirty="0"/>
              <a:t> </a:t>
            </a:r>
            <a:r>
              <a:rPr lang="en-GB" dirty="0" err="1"/>
              <a:t>tersebut</a:t>
            </a:r>
            <a:r>
              <a:rPr lang="en-GB" dirty="0"/>
              <a:t>, </a:t>
            </a:r>
            <a:r>
              <a:rPr lang="en-GB" dirty="0" err="1"/>
              <a:t>kita</a:t>
            </a:r>
            <a:r>
              <a:rPr lang="en-GB" dirty="0"/>
              <a:t> </a:t>
            </a:r>
            <a:r>
              <a:rPr lang="en-GB" dirty="0" err="1"/>
              <a:t>bisa</a:t>
            </a:r>
            <a:r>
              <a:rPr lang="en-GB" dirty="0"/>
              <a:t> </a:t>
            </a:r>
            <a:r>
              <a:rPr lang="en-GB" dirty="0" err="1"/>
              <a:t>memikirkan</a:t>
            </a:r>
            <a:r>
              <a:rPr lang="en-GB" dirty="0"/>
              <a:t>: </a:t>
            </a:r>
            <a:r>
              <a:rPr lang="en-GB" dirty="0" err="1"/>
              <a:t>sikap</a:t>
            </a:r>
            <a:r>
              <a:rPr lang="en-GB" dirty="0"/>
              <a:t>, </a:t>
            </a:r>
            <a:r>
              <a:rPr lang="en-GB" dirty="0" err="1"/>
              <a:t>perilaku</a:t>
            </a:r>
            <a:r>
              <a:rPr lang="en-GB" dirty="0"/>
              <a:t> dan </a:t>
            </a:r>
            <a:r>
              <a:rPr lang="en-GB" dirty="0" err="1"/>
              <a:t>aturan</a:t>
            </a:r>
            <a:r>
              <a:rPr lang="en-GB" dirty="0"/>
              <a:t> </a:t>
            </a:r>
            <a:r>
              <a:rPr lang="en-GB" dirty="0" err="1"/>
              <a:t>seperti</a:t>
            </a:r>
            <a:r>
              <a:rPr lang="en-GB" dirty="0"/>
              <a:t> </a:t>
            </a:r>
            <a:r>
              <a:rPr lang="en-GB" dirty="0" err="1"/>
              <a:t>apa</a:t>
            </a:r>
            <a:r>
              <a:rPr lang="en-GB" dirty="0"/>
              <a:t> yang </a:t>
            </a:r>
            <a:r>
              <a:rPr lang="en-GB" dirty="0" err="1"/>
              <a:t>ingin</a:t>
            </a:r>
            <a:r>
              <a:rPr lang="en-GB" dirty="0"/>
              <a:t> </a:t>
            </a:r>
            <a:r>
              <a:rPr lang="en-GB" dirty="0" err="1"/>
              <a:t>kita</a:t>
            </a:r>
            <a:r>
              <a:rPr lang="en-GB" dirty="0"/>
              <a:t> </a:t>
            </a:r>
            <a:r>
              <a:rPr lang="en-GB" dirty="0" err="1"/>
              <a:t>lihat</a:t>
            </a:r>
            <a:r>
              <a:rPr lang="en-GB" dirty="0"/>
              <a:t> </a:t>
            </a:r>
            <a:r>
              <a:rPr lang="en-GB" dirty="0" err="1"/>
              <a:t>untuk</a:t>
            </a:r>
            <a:r>
              <a:rPr lang="en-GB" dirty="0"/>
              <a:t> </a:t>
            </a:r>
            <a:r>
              <a:rPr lang="en-GB" dirty="0" err="1"/>
              <a:t>menggantikan</a:t>
            </a:r>
            <a:r>
              <a:rPr lang="en-GB" dirty="0"/>
              <a:t> yang </a:t>
            </a:r>
            <a:r>
              <a:rPr lang="en-GB" dirty="0" err="1"/>
              <a:t>sebelumnya</a:t>
            </a:r>
            <a:r>
              <a:rPr lang="en-GB" dirty="0"/>
              <a:t>, yang </a:t>
            </a:r>
            <a:r>
              <a:rPr lang="en-GB" dirty="0" err="1"/>
              <a:t>bermasalah</a:t>
            </a:r>
            <a:r>
              <a:rPr lang="en-GB" dirty="0"/>
              <a:t>? </a:t>
            </a:r>
            <a:endParaRPr dirty="0"/>
          </a:p>
          <a:p>
            <a:pPr marL="0" marR="0" lvl="0" indent="0" algn="l" rtl="0">
              <a:spcBef>
                <a:spcPts val="0"/>
              </a:spcBef>
              <a:spcAft>
                <a:spcPts val="0"/>
              </a:spcAft>
              <a:buSzPts val="1100"/>
              <a:buNone/>
            </a:pPr>
            <a:endParaRPr dirty="0"/>
          </a:p>
          <a:p>
            <a:pPr marL="0" marR="0" lvl="0" indent="0" algn="l" rtl="0">
              <a:spcBef>
                <a:spcPts val="0"/>
              </a:spcBef>
              <a:spcAft>
                <a:spcPts val="0"/>
              </a:spcAft>
              <a:buClr>
                <a:schemeClr val="dk1"/>
              </a:buClr>
              <a:buSzPts val="1100"/>
              <a:buFont typeface="Arial"/>
              <a:buNone/>
            </a:pPr>
            <a:r>
              <a:rPr lang="en-GB" dirty="0" err="1"/>
              <a:t>Misalnya</a:t>
            </a:r>
            <a:r>
              <a:rPr lang="en-GB" dirty="0"/>
              <a:t>: “Orang </a:t>
            </a:r>
            <a:r>
              <a:rPr lang="en-GB" dirty="0" err="1"/>
              <a:t>tua</a:t>
            </a:r>
            <a:r>
              <a:rPr lang="en-GB" dirty="0"/>
              <a:t> </a:t>
            </a:r>
            <a:r>
              <a:rPr lang="en-GB" dirty="0" err="1"/>
              <a:t>mendorong</a:t>
            </a:r>
            <a:r>
              <a:rPr lang="en-GB" dirty="0"/>
              <a:t> </a:t>
            </a:r>
            <a:r>
              <a:rPr lang="en-GB" dirty="0" err="1"/>
              <a:t>anak-anak</a:t>
            </a:r>
            <a:r>
              <a:rPr lang="en-GB" dirty="0"/>
              <a:t> </a:t>
            </a:r>
            <a:r>
              <a:rPr lang="en-GB" dirty="0" err="1"/>
              <a:t>untuk</a:t>
            </a:r>
            <a:r>
              <a:rPr lang="en-GB" dirty="0"/>
              <a:t> </a:t>
            </a:r>
            <a:r>
              <a:rPr lang="en-GB" dirty="0" err="1"/>
              <a:t>memiliki</a:t>
            </a:r>
            <a:r>
              <a:rPr lang="en-GB" dirty="0"/>
              <a:t> </a:t>
            </a:r>
            <a:r>
              <a:rPr lang="en-GB" dirty="0" err="1"/>
              <a:t>teman</a:t>
            </a:r>
            <a:r>
              <a:rPr lang="en-GB" dirty="0"/>
              <a:t> </a:t>
            </a:r>
            <a:r>
              <a:rPr lang="en-GB" dirty="0" err="1"/>
              <a:t>dari</a:t>
            </a:r>
            <a:r>
              <a:rPr lang="en-GB" dirty="0"/>
              <a:t> </a:t>
            </a:r>
            <a:r>
              <a:rPr lang="en-GB" dirty="0" err="1"/>
              <a:t>komunitas</a:t>
            </a:r>
            <a:r>
              <a:rPr lang="en-GB" dirty="0"/>
              <a:t> agama lain” </a:t>
            </a:r>
            <a:r>
              <a:rPr lang="en-GB" dirty="0" err="1"/>
              <a:t>atau</a:t>
            </a:r>
            <a:r>
              <a:rPr lang="en-GB" dirty="0"/>
              <a:t> “</a:t>
            </a:r>
            <a:r>
              <a:rPr lang="en-GB" dirty="0" err="1"/>
              <a:t>Sekolah</a:t>
            </a:r>
            <a:r>
              <a:rPr lang="en-GB" dirty="0"/>
              <a:t> </a:t>
            </a:r>
            <a:r>
              <a:rPr lang="en-GB" dirty="0" err="1"/>
              <a:t>secara</a:t>
            </a:r>
            <a:r>
              <a:rPr lang="en-GB" dirty="0"/>
              <a:t> </a:t>
            </a:r>
            <a:r>
              <a:rPr lang="en-GB" dirty="0" err="1"/>
              <a:t>aktif</a:t>
            </a:r>
            <a:r>
              <a:rPr lang="en-GB" dirty="0"/>
              <a:t> </a:t>
            </a:r>
            <a:r>
              <a:rPr lang="en-GB" dirty="0" err="1"/>
              <a:t>menangani</a:t>
            </a:r>
            <a:r>
              <a:rPr lang="en-GB" dirty="0"/>
              <a:t> </a:t>
            </a:r>
            <a:r>
              <a:rPr lang="en-GB" dirty="0" err="1"/>
              <a:t>perundungan</a:t>
            </a:r>
            <a:r>
              <a:rPr lang="en-GB" dirty="0"/>
              <a:t> (</a:t>
            </a:r>
            <a:r>
              <a:rPr lang="en-GB" i="1" dirty="0"/>
              <a:t>bullying</a:t>
            </a:r>
            <a:r>
              <a:rPr lang="en-GB" dirty="0"/>
              <a:t>)” </a:t>
            </a:r>
            <a:r>
              <a:rPr lang="en-GB" dirty="0" err="1"/>
              <a:t>atau</a:t>
            </a:r>
            <a:r>
              <a:rPr lang="en-GB" dirty="0"/>
              <a:t> “</a:t>
            </a:r>
            <a:r>
              <a:rPr lang="en-GB" dirty="0" err="1"/>
              <a:t>Pemuka</a:t>
            </a:r>
            <a:r>
              <a:rPr lang="en-GB" dirty="0"/>
              <a:t> agama </a:t>
            </a:r>
            <a:r>
              <a:rPr lang="en-GB" dirty="0" err="1"/>
              <a:t>mendorong</a:t>
            </a:r>
            <a:r>
              <a:rPr lang="en-GB" dirty="0"/>
              <a:t> </a:t>
            </a:r>
            <a:r>
              <a:rPr lang="en-GB" dirty="0" err="1"/>
              <a:t>hubungan</a:t>
            </a:r>
            <a:r>
              <a:rPr lang="en-GB" dirty="0"/>
              <a:t> </a:t>
            </a:r>
            <a:r>
              <a:rPr lang="en-GB" dirty="0" err="1"/>
              <a:t>pertemanan</a:t>
            </a:r>
            <a:r>
              <a:rPr lang="en-GB" dirty="0"/>
              <a:t> </a:t>
            </a:r>
            <a:r>
              <a:rPr lang="en-GB" dirty="0" err="1"/>
              <a:t>antar</a:t>
            </a:r>
            <a:r>
              <a:rPr lang="en-GB" dirty="0"/>
              <a:t> </a:t>
            </a:r>
            <a:r>
              <a:rPr lang="en-GB" dirty="0" err="1"/>
              <a:t>komunitas</a:t>
            </a:r>
            <a:r>
              <a:rPr lang="en-GB" dirty="0"/>
              <a:t>”.</a:t>
            </a:r>
            <a:endParaRPr dirty="0"/>
          </a:p>
        </p:txBody>
      </p:sp>
      <p:sp>
        <p:nvSpPr>
          <p:cNvPr id="180" name="Google Shape;180;p13: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181" name="Google Shape;181;p13: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182" name="Google Shape;182;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3" name="Google Shape;193;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100"/>
              <a:buFont typeface="Arial"/>
              <a:buNone/>
            </a:pPr>
            <a:r>
              <a:rPr lang="en-GB" dirty="0" err="1"/>
              <a:t>Seperti</a:t>
            </a:r>
            <a:r>
              <a:rPr lang="en-GB" dirty="0"/>
              <a:t> yang </a:t>
            </a:r>
            <a:r>
              <a:rPr lang="en-GB" dirty="0" err="1"/>
              <a:t>bisa</a:t>
            </a:r>
            <a:r>
              <a:rPr lang="en-GB" dirty="0"/>
              <a:t> </a:t>
            </a:r>
            <a:r>
              <a:rPr lang="en-GB" dirty="0" err="1"/>
              <a:t>dilihat</a:t>
            </a:r>
            <a:r>
              <a:rPr lang="en-GB" dirty="0"/>
              <a:t>, </a:t>
            </a:r>
            <a:r>
              <a:rPr lang="en-GB" dirty="0" err="1"/>
              <a:t>masalah</a:t>
            </a:r>
            <a:r>
              <a:rPr lang="en-GB" dirty="0"/>
              <a:t> dan </a:t>
            </a:r>
            <a:r>
              <a:rPr lang="en-GB" dirty="0" err="1"/>
              <a:t>tujuan</a:t>
            </a:r>
            <a:r>
              <a:rPr lang="en-GB" dirty="0"/>
              <a:t> </a:t>
            </a:r>
            <a:r>
              <a:rPr lang="en-GB" dirty="0" err="1"/>
              <a:t>kita</a:t>
            </a:r>
            <a:r>
              <a:rPr lang="en-GB" dirty="0"/>
              <a:t> </a:t>
            </a:r>
            <a:r>
              <a:rPr lang="en-GB" dirty="0" err="1"/>
              <a:t>itu</a:t>
            </a:r>
            <a:r>
              <a:rPr lang="en-GB" dirty="0"/>
              <a:t> </a:t>
            </a:r>
            <a:r>
              <a:rPr lang="en-GB" dirty="0" err="1"/>
              <a:t>seperti</a:t>
            </a:r>
            <a:r>
              <a:rPr lang="en-GB" dirty="0"/>
              <a:t> </a:t>
            </a:r>
            <a:r>
              <a:rPr lang="en-GB" dirty="0" err="1"/>
              <a:t>cerminan</a:t>
            </a:r>
            <a:r>
              <a:rPr lang="en-GB" dirty="0"/>
              <a:t> </a:t>
            </a:r>
            <a:r>
              <a:rPr lang="en-GB" dirty="0" err="1"/>
              <a:t>satu</a:t>
            </a:r>
            <a:r>
              <a:rPr lang="en-GB" dirty="0"/>
              <a:t> </a:t>
            </a:r>
            <a:r>
              <a:rPr lang="en-GB" dirty="0" err="1"/>
              <a:t>sama</a:t>
            </a:r>
            <a:r>
              <a:rPr lang="en-GB" dirty="0"/>
              <a:t> lain. </a:t>
            </a:r>
            <a:r>
              <a:rPr lang="en-GB" dirty="0" err="1"/>
              <a:t>Masalah</a:t>
            </a:r>
            <a:r>
              <a:rPr lang="en-GB" dirty="0"/>
              <a:t> dan </a:t>
            </a:r>
            <a:r>
              <a:rPr lang="en-GB" dirty="0" err="1"/>
              <a:t>tujuan</a:t>
            </a:r>
            <a:r>
              <a:rPr lang="en-GB" dirty="0"/>
              <a:t> </a:t>
            </a:r>
            <a:r>
              <a:rPr lang="en-GB" dirty="0" err="1"/>
              <a:t>akan</a:t>
            </a:r>
            <a:r>
              <a:rPr lang="en-GB" dirty="0"/>
              <a:t> </a:t>
            </a:r>
            <a:r>
              <a:rPr lang="en-GB" dirty="0" err="1"/>
              <a:t>menentukan</a:t>
            </a:r>
            <a:r>
              <a:rPr lang="en-GB" dirty="0"/>
              <a:t> </a:t>
            </a:r>
            <a:r>
              <a:rPr lang="en-GB" dirty="0" err="1"/>
              <a:t>kerangka</a:t>
            </a:r>
            <a:r>
              <a:rPr lang="en-GB" dirty="0"/>
              <a:t> </a:t>
            </a:r>
            <a:r>
              <a:rPr lang="en-GB" dirty="0" err="1"/>
              <a:t>perjalanan</a:t>
            </a:r>
            <a:r>
              <a:rPr lang="en-GB" dirty="0"/>
              <a:t> </a:t>
            </a:r>
            <a:r>
              <a:rPr lang="en-GB" dirty="0" err="1"/>
              <a:t>kita</a:t>
            </a:r>
            <a:r>
              <a:rPr lang="en-GB" dirty="0"/>
              <a:t> </a:t>
            </a:r>
            <a:r>
              <a:rPr lang="en-GB" dirty="0" err="1"/>
              <a:t>menuju</a:t>
            </a:r>
            <a:r>
              <a:rPr lang="en-GB" dirty="0"/>
              <a:t> </a:t>
            </a:r>
            <a:r>
              <a:rPr lang="en-GB" dirty="0" err="1"/>
              <a:t>perubahan</a:t>
            </a:r>
            <a:r>
              <a:rPr lang="en-GB" dirty="0"/>
              <a:t>. Di </a:t>
            </a:r>
            <a:r>
              <a:rPr lang="en-GB" dirty="0" err="1"/>
              <a:t>manakah</a:t>
            </a:r>
            <a:r>
              <a:rPr lang="en-GB" dirty="0"/>
              <a:t> proses </a:t>
            </a:r>
            <a:r>
              <a:rPr lang="en-GB" dirty="0" err="1"/>
              <a:t>perubahan</a:t>
            </a:r>
            <a:r>
              <a:rPr lang="en-GB" dirty="0"/>
              <a:t> </a:t>
            </a:r>
            <a:r>
              <a:rPr lang="en-GB" dirty="0" err="1"/>
              <a:t>ini</a:t>
            </a:r>
            <a:r>
              <a:rPr lang="en-GB" dirty="0"/>
              <a:t> </a:t>
            </a:r>
            <a:r>
              <a:rPr lang="en-GB" dirty="0" err="1"/>
              <a:t>dimulai</a:t>
            </a:r>
            <a:r>
              <a:rPr lang="en-GB" dirty="0"/>
              <a:t>, dan </a:t>
            </a:r>
            <a:r>
              <a:rPr lang="en-GB" dirty="0" err="1"/>
              <a:t>akan</a:t>
            </a:r>
            <a:r>
              <a:rPr lang="en-GB" dirty="0"/>
              <a:t> </a:t>
            </a:r>
            <a:r>
              <a:rPr lang="en-GB" dirty="0" err="1"/>
              <a:t>menuju</a:t>
            </a:r>
            <a:r>
              <a:rPr lang="en-GB" dirty="0"/>
              <a:t> </a:t>
            </a:r>
            <a:r>
              <a:rPr lang="en-GB" dirty="0" err="1"/>
              <a:t>ke</a:t>
            </a:r>
            <a:r>
              <a:rPr lang="en-GB" dirty="0"/>
              <a:t> mana?</a:t>
            </a:r>
            <a:endParaRPr dirty="0">
              <a:solidFill>
                <a:schemeClr val="dk1"/>
              </a:solidFill>
              <a:latin typeface="Calibri"/>
              <a:ea typeface="Calibri"/>
              <a:cs typeface="Calibri"/>
              <a:sym typeface="Calibri"/>
            </a:endParaRPr>
          </a:p>
        </p:txBody>
      </p:sp>
      <p:sp>
        <p:nvSpPr>
          <p:cNvPr id="194" name="Google Shape;194;p14: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195" name="Google Shape;195;p14: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196" name="Google Shape;196;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4" name="Google Shape;214;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b="1" dirty="0"/>
              <a:t>ORANG-ORANG YANG KITA TEMUI DALAM PERJALANAN</a:t>
            </a:r>
            <a:r>
              <a:rPr lang="en-GB" sz="1200" dirty="0">
                <a:solidFill>
                  <a:schemeClr val="dk1"/>
                </a:solidFill>
                <a:latin typeface="Calibri"/>
                <a:ea typeface="Calibri"/>
                <a:cs typeface="Calibri"/>
                <a:sym typeface="Calibri"/>
              </a:rPr>
              <a:t> </a:t>
            </a:r>
            <a:br>
              <a:rPr lang="en-GB" sz="1200" dirty="0">
                <a:solidFill>
                  <a:schemeClr val="dk1"/>
                </a:solidFill>
                <a:latin typeface="Calibri"/>
                <a:ea typeface="Calibri"/>
                <a:cs typeface="Calibri"/>
                <a:sym typeface="Calibri"/>
              </a:rPr>
            </a:br>
            <a:r>
              <a:rPr lang="en-GB" dirty="0" err="1"/>
              <a:t>Saat</a:t>
            </a:r>
            <a:r>
              <a:rPr lang="en-GB" dirty="0"/>
              <a:t> </a:t>
            </a:r>
            <a:r>
              <a:rPr lang="en-GB" dirty="0" err="1"/>
              <a:t>melakukan</a:t>
            </a:r>
            <a:r>
              <a:rPr lang="en-GB" dirty="0"/>
              <a:t> </a:t>
            </a:r>
            <a:r>
              <a:rPr lang="en-GB" dirty="0" err="1"/>
              <a:t>perjalanan</a:t>
            </a:r>
            <a:r>
              <a:rPr lang="en-GB" dirty="0"/>
              <a:t> </a:t>
            </a:r>
            <a:r>
              <a:rPr lang="en-GB" dirty="0" err="1"/>
              <a:t>panjang</a:t>
            </a:r>
            <a:r>
              <a:rPr lang="en-GB" dirty="0"/>
              <a:t>, </a:t>
            </a:r>
            <a:r>
              <a:rPr lang="en-GB" dirty="0" err="1"/>
              <a:t>kita</a:t>
            </a:r>
            <a:r>
              <a:rPr lang="en-GB" dirty="0"/>
              <a:t> </a:t>
            </a:r>
            <a:r>
              <a:rPr lang="en-GB" dirty="0" err="1"/>
              <a:t>akan</a:t>
            </a:r>
            <a:r>
              <a:rPr lang="en-GB" dirty="0"/>
              <a:t> </a:t>
            </a:r>
            <a:r>
              <a:rPr lang="en-GB" dirty="0" err="1"/>
              <a:t>bertemu</a:t>
            </a:r>
            <a:r>
              <a:rPr lang="en-GB" dirty="0"/>
              <a:t> </a:t>
            </a:r>
            <a:r>
              <a:rPr lang="en-GB" dirty="0" err="1"/>
              <a:t>dengan</a:t>
            </a:r>
            <a:r>
              <a:rPr lang="en-GB" dirty="0"/>
              <a:t> </a:t>
            </a:r>
            <a:r>
              <a:rPr lang="en-GB" dirty="0" err="1"/>
              <a:t>banyak</a:t>
            </a:r>
            <a:r>
              <a:rPr lang="en-GB" dirty="0"/>
              <a:t> orang - </a:t>
            </a:r>
            <a:r>
              <a:rPr lang="en-GB" dirty="0" err="1"/>
              <a:t>sesama</a:t>
            </a:r>
            <a:r>
              <a:rPr lang="en-GB" dirty="0"/>
              <a:t> </a:t>
            </a:r>
            <a:r>
              <a:rPr lang="en-GB" dirty="0" err="1"/>
              <a:t>penjelajah</a:t>
            </a:r>
            <a:r>
              <a:rPr lang="en-GB" dirty="0"/>
              <a:t> </a:t>
            </a:r>
            <a:r>
              <a:rPr lang="en-GB" dirty="0" err="1"/>
              <a:t>dengan</a:t>
            </a:r>
            <a:r>
              <a:rPr lang="en-GB" dirty="0"/>
              <a:t> </a:t>
            </a:r>
            <a:r>
              <a:rPr lang="en-GB" dirty="0" err="1"/>
              <a:t>tujuan</a:t>
            </a:r>
            <a:r>
              <a:rPr lang="en-GB" dirty="0"/>
              <a:t> yang </a:t>
            </a:r>
            <a:r>
              <a:rPr lang="en-GB" dirty="0" err="1"/>
              <a:t>sama</a:t>
            </a:r>
            <a:r>
              <a:rPr lang="en-GB" dirty="0"/>
              <a:t>, </a:t>
            </a:r>
            <a:r>
              <a:rPr lang="en-GB" dirty="0" err="1"/>
              <a:t>petugas</a:t>
            </a:r>
            <a:r>
              <a:rPr lang="en-GB" dirty="0"/>
              <a:t> </a:t>
            </a:r>
            <a:r>
              <a:rPr lang="en-GB" dirty="0" err="1"/>
              <a:t>tiket</a:t>
            </a:r>
            <a:r>
              <a:rPr lang="en-GB" dirty="0"/>
              <a:t> yang </a:t>
            </a:r>
            <a:r>
              <a:rPr lang="en-GB" dirty="0" err="1"/>
              <a:t>melakukan</a:t>
            </a:r>
            <a:r>
              <a:rPr lang="en-GB" dirty="0"/>
              <a:t> </a:t>
            </a:r>
            <a:r>
              <a:rPr lang="en-GB" dirty="0" err="1"/>
              <a:t>pengecekan</a:t>
            </a:r>
            <a:r>
              <a:rPr lang="en-GB" dirty="0"/>
              <a:t>, </a:t>
            </a:r>
            <a:r>
              <a:rPr lang="en-GB" dirty="0" err="1"/>
              <a:t>atau</a:t>
            </a:r>
            <a:r>
              <a:rPr lang="en-GB" dirty="0"/>
              <a:t> </a:t>
            </a:r>
            <a:r>
              <a:rPr lang="en-GB" dirty="0" err="1"/>
              <a:t>mereka</a:t>
            </a:r>
            <a:r>
              <a:rPr lang="en-GB" dirty="0"/>
              <a:t> yang </a:t>
            </a:r>
            <a:r>
              <a:rPr lang="en-GB" dirty="0" err="1"/>
              <a:t>menghambat</a:t>
            </a:r>
            <a:r>
              <a:rPr lang="en-GB" dirty="0"/>
              <a:t> </a:t>
            </a:r>
            <a:r>
              <a:rPr lang="en-GB" dirty="0" err="1"/>
              <a:t>perjalanan</a:t>
            </a:r>
            <a:r>
              <a:rPr lang="en-GB" dirty="0"/>
              <a:t> </a:t>
            </a:r>
            <a:r>
              <a:rPr lang="en-GB" dirty="0" err="1"/>
              <a:t>sehingga</a:t>
            </a:r>
            <a:r>
              <a:rPr lang="en-GB" dirty="0"/>
              <a:t> </a:t>
            </a:r>
            <a:r>
              <a:rPr lang="en-GB" dirty="0" err="1"/>
              <a:t>kita</a:t>
            </a:r>
            <a:r>
              <a:rPr lang="en-GB" dirty="0"/>
              <a:t> </a:t>
            </a:r>
            <a:r>
              <a:rPr lang="en-GB" dirty="0" err="1"/>
              <a:t>terhenti</a:t>
            </a:r>
            <a:r>
              <a:rPr lang="en-GB" dirty="0"/>
              <a:t> </a:t>
            </a:r>
            <a:r>
              <a:rPr lang="en-GB" dirty="0" err="1"/>
              <a:t>atau</a:t>
            </a:r>
            <a:r>
              <a:rPr lang="en-GB" dirty="0"/>
              <a:t> </a:t>
            </a:r>
            <a:r>
              <a:rPr lang="en-GB" dirty="0" err="1"/>
              <a:t>mengubah</a:t>
            </a:r>
            <a:r>
              <a:rPr lang="en-GB" dirty="0"/>
              <a:t> </a:t>
            </a:r>
            <a:r>
              <a:rPr lang="en-GB" dirty="0" err="1"/>
              <a:t>jalur</a:t>
            </a:r>
            <a:r>
              <a:rPr lang="en-GB" dirty="0"/>
              <a:t>. Jadi, </a:t>
            </a:r>
            <a:r>
              <a:rPr lang="en-GB" dirty="0" err="1"/>
              <a:t>siapa</a:t>
            </a:r>
            <a:r>
              <a:rPr lang="en-GB" dirty="0"/>
              <a:t> yang </a:t>
            </a:r>
            <a:r>
              <a:rPr lang="en-GB" dirty="0" err="1"/>
              <a:t>akan</a:t>
            </a:r>
            <a:r>
              <a:rPr lang="en-GB" dirty="0"/>
              <a:t> </a:t>
            </a:r>
            <a:r>
              <a:rPr lang="en-GB" dirty="0" err="1"/>
              <a:t>kita</a:t>
            </a:r>
            <a:r>
              <a:rPr lang="en-GB" dirty="0"/>
              <a:t> </a:t>
            </a:r>
            <a:r>
              <a:rPr lang="en-GB" dirty="0" err="1"/>
              <a:t>temui</a:t>
            </a:r>
            <a:r>
              <a:rPr lang="en-GB" dirty="0"/>
              <a:t> </a:t>
            </a:r>
            <a:r>
              <a:rPr lang="en-GB" dirty="0" err="1"/>
              <a:t>selama</a:t>
            </a:r>
            <a:r>
              <a:rPr lang="en-GB" dirty="0"/>
              <a:t> </a:t>
            </a:r>
            <a:r>
              <a:rPr lang="en-GB" dirty="0" err="1"/>
              <a:t>perjalanan</a:t>
            </a:r>
            <a:r>
              <a:rPr lang="en-GB" dirty="0"/>
              <a:t>?</a:t>
            </a:r>
            <a:endParaRPr dirty="0">
              <a:solidFill>
                <a:schemeClr val="dk1"/>
              </a:solidFill>
              <a:latin typeface="Calibri"/>
              <a:ea typeface="Calibri"/>
              <a:cs typeface="Calibri"/>
              <a:sym typeface="Calibri"/>
            </a:endParaRPr>
          </a:p>
          <a:p>
            <a:pPr marL="0" lvl="0" indent="0" algn="l" rtl="0">
              <a:spcBef>
                <a:spcPts val="0"/>
              </a:spcBef>
              <a:spcAft>
                <a:spcPts val="0"/>
              </a:spcAft>
              <a:buNone/>
            </a:pPr>
            <a:endParaRPr dirty="0"/>
          </a:p>
        </p:txBody>
      </p:sp>
      <p:sp>
        <p:nvSpPr>
          <p:cNvPr id="215" name="Google Shape;215;p15: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216" name="Google Shape;216;p15: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217" name="Google Shape;217;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3" name="Google Shape;223;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7083"/>
              </a:lnSpc>
              <a:spcBef>
                <a:spcPts val="0"/>
              </a:spcBef>
              <a:spcAft>
                <a:spcPts val="0"/>
              </a:spcAft>
              <a:buClr>
                <a:schemeClr val="dk1"/>
              </a:buClr>
              <a:buSzPts val="1100"/>
              <a:buFont typeface="Arial"/>
              <a:buNone/>
            </a:pPr>
            <a:r>
              <a:rPr lang="en-GB" dirty="0"/>
              <a:t>Yang </a:t>
            </a:r>
            <a:r>
              <a:rPr lang="en-GB" dirty="0" err="1"/>
              <a:t>akan</a:t>
            </a:r>
            <a:r>
              <a:rPr lang="en-GB" dirty="0"/>
              <a:t> </a:t>
            </a:r>
            <a:r>
              <a:rPr lang="en-GB" dirty="0" err="1"/>
              <a:t>kita</a:t>
            </a:r>
            <a:r>
              <a:rPr lang="en-GB" dirty="0"/>
              <a:t> </a:t>
            </a:r>
            <a:r>
              <a:rPr lang="en-GB" dirty="0" err="1"/>
              <a:t>temui</a:t>
            </a:r>
            <a:r>
              <a:rPr lang="en-GB" dirty="0"/>
              <a:t>:</a:t>
            </a:r>
            <a:endParaRPr dirty="0"/>
          </a:p>
          <a:p>
            <a:pPr marL="109220" marR="0" lvl="0" indent="-244475" algn="l" rtl="0">
              <a:spcBef>
                <a:spcPts val="0"/>
              </a:spcBef>
              <a:spcAft>
                <a:spcPts val="0"/>
              </a:spcAft>
              <a:buClr>
                <a:schemeClr val="dk1"/>
              </a:buClr>
              <a:buSzPts val="1200"/>
              <a:buFont typeface="Calibri"/>
              <a:buChar char="●"/>
            </a:pPr>
            <a:r>
              <a:rPr lang="en-GB" dirty="0"/>
              <a:t>orang-orang yang </a:t>
            </a:r>
            <a:r>
              <a:rPr lang="en-GB" dirty="0" err="1"/>
              <a:t>terkena</a:t>
            </a:r>
            <a:r>
              <a:rPr lang="en-GB" dirty="0"/>
              <a:t> </a:t>
            </a:r>
            <a:r>
              <a:rPr lang="en-GB" dirty="0" err="1"/>
              <a:t>dampak</a:t>
            </a:r>
            <a:r>
              <a:rPr lang="en-GB" dirty="0"/>
              <a:t> </a:t>
            </a:r>
            <a:r>
              <a:rPr lang="en-GB" dirty="0" err="1"/>
              <a:t>permasalahan</a:t>
            </a:r>
            <a:r>
              <a:rPr lang="en-GB" dirty="0"/>
              <a:t> (pada </a:t>
            </a:r>
            <a:r>
              <a:rPr lang="en-GB" dirty="0" err="1"/>
              <a:t>kasus</a:t>
            </a:r>
            <a:r>
              <a:rPr lang="en-GB" dirty="0"/>
              <a:t> </a:t>
            </a:r>
            <a:r>
              <a:rPr lang="en-GB" dirty="0" err="1"/>
              <a:t>kita</a:t>
            </a:r>
            <a:r>
              <a:rPr lang="en-GB" dirty="0"/>
              <a:t>, </a:t>
            </a:r>
            <a:r>
              <a:rPr lang="en-GB" dirty="0" err="1"/>
              <a:t>anak-anak</a:t>
            </a:r>
            <a:r>
              <a:rPr lang="en-GB" dirty="0"/>
              <a:t>),</a:t>
            </a:r>
            <a:endParaRPr dirty="0"/>
          </a:p>
          <a:p>
            <a:pPr marL="109220" marR="0" lvl="0" indent="-244475" algn="l" rtl="0">
              <a:spcBef>
                <a:spcPts val="0"/>
              </a:spcBef>
              <a:spcAft>
                <a:spcPts val="0"/>
              </a:spcAft>
              <a:buClr>
                <a:schemeClr val="dk1"/>
              </a:buClr>
              <a:buSzPts val="1200"/>
              <a:buFont typeface="Calibri"/>
              <a:buChar char="●"/>
            </a:pPr>
            <a:r>
              <a:rPr lang="en-GB" dirty="0"/>
              <a:t>orang-orang yang </a:t>
            </a:r>
            <a:r>
              <a:rPr lang="en-GB" dirty="0" err="1"/>
              <a:t>memiliki</a:t>
            </a:r>
            <a:r>
              <a:rPr lang="en-GB" dirty="0"/>
              <a:t> </a:t>
            </a:r>
            <a:r>
              <a:rPr lang="en-GB" dirty="0" err="1"/>
              <a:t>otoritas</a:t>
            </a:r>
            <a:r>
              <a:rPr lang="en-GB" dirty="0"/>
              <a:t> </a:t>
            </a:r>
            <a:r>
              <a:rPr lang="en-GB" dirty="0" err="1"/>
              <a:t>untuk</a:t>
            </a:r>
            <a:r>
              <a:rPr lang="en-GB" dirty="0"/>
              <a:t> </a:t>
            </a:r>
            <a:r>
              <a:rPr lang="en-GB" dirty="0" err="1"/>
              <a:t>bisa</a:t>
            </a:r>
            <a:r>
              <a:rPr lang="en-GB" dirty="0"/>
              <a:t> </a:t>
            </a:r>
            <a:r>
              <a:rPr lang="en-GB" dirty="0" err="1"/>
              <a:t>melakukan</a:t>
            </a:r>
            <a:r>
              <a:rPr lang="en-GB" dirty="0"/>
              <a:t> </a:t>
            </a:r>
            <a:r>
              <a:rPr lang="en-GB" dirty="0" err="1"/>
              <a:t>sesuatu</a:t>
            </a:r>
            <a:r>
              <a:rPr lang="en-GB" dirty="0"/>
              <a:t> </a:t>
            </a:r>
            <a:r>
              <a:rPr lang="en-GB" dirty="0" err="1"/>
              <a:t>terkait</a:t>
            </a:r>
            <a:r>
              <a:rPr lang="en-GB" dirty="0"/>
              <a:t> </a:t>
            </a:r>
            <a:r>
              <a:rPr lang="en-GB" dirty="0" err="1"/>
              <a:t>masalah</a:t>
            </a:r>
            <a:r>
              <a:rPr lang="en-GB" dirty="0"/>
              <a:t> </a:t>
            </a:r>
            <a:r>
              <a:rPr lang="en-GB" dirty="0" err="1"/>
              <a:t>tersebut</a:t>
            </a:r>
            <a:r>
              <a:rPr lang="en-GB" dirty="0"/>
              <a:t>. (</a:t>
            </a:r>
            <a:r>
              <a:rPr lang="en-GB" dirty="0" err="1"/>
              <a:t>misalnya</a:t>
            </a:r>
            <a:r>
              <a:rPr lang="en-GB" dirty="0"/>
              <a:t>, dewan dan </a:t>
            </a:r>
            <a:r>
              <a:rPr lang="en-GB" dirty="0" err="1"/>
              <a:t>pegawai</a:t>
            </a:r>
            <a:r>
              <a:rPr lang="en-GB" dirty="0"/>
              <a:t> </a:t>
            </a:r>
            <a:r>
              <a:rPr lang="en-GB" dirty="0" err="1"/>
              <a:t>sekolah</a:t>
            </a:r>
            <a:r>
              <a:rPr lang="en-GB" dirty="0"/>
              <a:t>, dan </a:t>
            </a:r>
            <a:r>
              <a:rPr lang="en-GB" dirty="0" err="1"/>
              <a:t>pemuka</a:t>
            </a:r>
            <a:r>
              <a:rPr lang="en-GB" dirty="0"/>
              <a:t> agama).</a:t>
            </a:r>
            <a:endParaRPr dirty="0"/>
          </a:p>
        </p:txBody>
      </p:sp>
      <p:sp>
        <p:nvSpPr>
          <p:cNvPr id="224" name="Google Shape;224;p16: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225" name="Google Shape;225;p16: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226" name="Google Shape;226;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6" name="Google Shape;236;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100"/>
              <a:buFont typeface="Arial"/>
              <a:buNone/>
            </a:pPr>
            <a:r>
              <a:rPr lang="en-GB" dirty="0" err="1"/>
              <a:t>Selain</a:t>
            </a:r>
            <a:r>
              <a:rPr lang="en-GB" dirty="0"/>
              <a:t> </a:t>
            </a:r>
            <a:r>
              <a:rPr lang="en-GB" dirty="0" err="1"/>
              <a:t>itu</a:t>
            </a:r>
            <a:r>
              <a:rPr lang="en-GB" dirty="0"/>
              <a:t>, </a:t>
            </a:r>
            <a:r>
              <a:rPr lang="en-GB" dirty="0" err="1"/>
              <a:t>kita</a:t>
            </a:r>
            <a:r>
              <a:rPr lang="en-GB" dirty="0"/>
              <a:t> juga </a:t>
            </a:r>
            <a:r>
              <a:rPr lang="en-GB" dirty="0" err="1"/>
              <a:t>mungkin</a:t>
            </a:r>
            <a:r>
              <a:rPr lang="en-GB" dirty="0"/>
              <a:t> </a:t>
            </a:r>
            <a:r>
              <a:rPr lang="en-GB" dirty="0" err="1"/>
              <a:t>akan</a:t>
            </a:r>
            <a:r>
              <a:rPr lang="en-GB" dirty="0"/>
              <a:t> </a:t>
            </a:r>
            <a:r>
              <a:rPr lang="en-GB" dirty="0" err="1"/>
              <a:t>menemui</a:t>
            </a:r>
            <a:r>
              <a:rPr lang="en-GB" dirty="0"/>
              <a:t>: </a:t>
            </a:r>
            <a:endParaRPr dirty="0"/>
          </a:p>
          <a:p>
            <a:pPr marL="109220" marR="0" lvl="0" indent="-244475" algn="l" rtl="0">
              <a:spcBef>
                <a:spcPts val="0"/>
              </a:spcBef>
              <a:spcAft>
                <a:spcPts val="0"/>
              </a:spcAft>
              <a:buClr>
                <a:schemeClr val="dk1"/>
              </a:buClr>
              <a:buSzPts val="1200"/>
              <a:buFont typeface="Calibri"/>
              <a:buChar char="●"/>
            </a:pPr>
            <a:r>
              <a:rPr lang="en-GB" dirty="0" err="1"/>
              <a:t>sesama</a:t>
            </a:r>
            <a:r>
              <a:rPr lang="en-GB" dirty="0"/>
              <a:t> </a:t>
            </a:r>
            <a:r>
              <a:rPr lang="en-GB" dirty="0" err="1"/>
              <a:t>penjelajah</a:t>
            </a:r>
            <a:r>
              <a:rPr lang="en-GB" dirty="0"/>
              <a:t>, </a:t>
            </a:r>
            <a:r>
              <a:rPr lang="en-GB" dirty="0" err="1"/>
              <a:t>mereka</a:t>
            </a:r>
            <a:r>
              <a:rPr lang="en-GB" dirty="0"/>
              <a:t> yang </a:t>
            </a:r>
            <a:r>
              <a:rPr lang="en-GB" dirty="0" err="1"/>
              <a:t>memiliki</a:t>
            </a:r>
            <a:r>
              <a:rPr lang="en-GB" dirty="0"/>
              <a:t> </a:t>
            </a:r>
            <a:r>
              <a:rPr lang="en-GB" dirty="0" err="1"/>
              <a:t>tujuan</a:t>
            </a:r>
            <a:r>
              <a:rPr lang="en-GB" dirty="0"/>
              <a:t> yang </a:t>
            </a:r>
            <a:r>
              <a:rPr lang="en-GB" dirty="0" err="1"/>
              <a:t>sama</a:t>
            </a:r>
            <a:r>
              <a:rPr lang="en-GB" dirty="0"/>
              <a:t> dan </a:t>
            </a:r>
            <a:r>
              <a:rPr lang="en-GB" dirty="0" err="1"/>
              <a:t>bisa</a:t>
            </a:r>
            <a:r>
              <a:rPr lang="en-GB" dirty="0"/>
              <a:t> </a:t>
            </a:r>
            <a:r>
              <a:rPr lang="en-GB" dirty="0" err="1"/>
              <a:t>membantu</a:t>
            </a:r>
            <a:r>
              <a:rPr lang="en-GB" dirty="0"/>
              <a:t> </a:t>
            </a:r>
            <a:r>
              <a:rPr lang="en-GB" dirty="0" err="1"/>
              <a:t>kita</a:t>
            </a:r>
            <a:r>
              <a:rPr lang="en-GB" dirty="0"/>
              <a:t> </a:t>
            </a:r>
            <a:r>
              <a:rPr lang="en-GB" dirty="0" err="1"/>
              <a:t>sepanjang</a:t>
            </a:r>
            <a:r>
              <a:rPr lang="en-GB" dirty="0"/>
              <a:t> </a:t>
            </a:r>
            <a:r>
              <a:rPr lang="en-GB" dirty="0" err="1"/>
              <a:t>perjalanan</a:t>
            </a:r>
            <a:r>
              <a:rPr lang="en-GB" dirty="0"/>
              <a:t>. Pada </a:t>
            </a:r>
            <a:r>
              <a:rPr lang="en-GB" dirty="0" err="1"/>
              <a:t>contoh</a:t>
            </a:r>
            <a:r>
              <a:rPr lang="en-GB" dirty="0"/>
              <a:t> </a:t>
            </a:r>
            <a:r>
              <a:rPr lang="en-GB" dirty="0" err="1"/>
              <a:t>kasus</a:t>
            </a:r>
            <a:r>
              <a:rPr lang="en-GB" dirty="0"/>
              <a:t> </a:t>
            </a:r>
            <a:r>
              <a:rPr lang="en-GB" dirty="0" err="1"/>
              <a:t>kita</a:t>
            </a:r>
            <a:r>
              <a:rPr lang="en-GB" dirty="0"/>
              <a:t>, yang </a:t>
            </a:r>
            <a:r>
              <a:rPr lang="en-GB" dirty="0" err="1"/>
              <a:t>mungkin</a:t>
            </a:r>
            <a:r>
              <a:rPr lang="en-GB" dirty="0"/>
              <a:t> </a:t>
            </a:r>
            <a:r>
              <a:rPr lang="en-GB" dirty="0" err="1"/>
              <a:t>bisa</a:t>
            </a:r>
            <a:r>
              <a:rPr lang="en-GB" dirty="0"/>
              <a:t> </a:t>
            </a:r>
            <a:r>
              <a:rPr lang="en-GB" dirty="0" err="1"/>
              <a:t>menjadi</a:t>
            </a:r>
            <a:r>
              <a:rPr lang="en-GB" dirty="0"/>
              <a:t> </a:t>
            </a:r>
            <a:r>
              <a:rPr lang="en-GB" dirty="0" err="1"/>
              <a:t>rekan</a:t>
            </a:r>
            <a:r>
              <a:rPr lang="en-GB" dirty="0"/>
              <a:t> </a:t>
            </a:r>
            <a:r>
              <a:rPr lang="en-GB" dirty="0" err="1"/>
              <a:t>kita</a:t>
            </a:r>
            <a:r>
              <a:rPr lang="en-GB" dirty="0"/>
              <a:t> </a:t>
            </a:r>
            <a:r>
              <a:rPr lang="en-GB" dirty="0" err="1"/>
              <a:t>adalah</a:t>
            </a:r>
            <a:r>
              <a:rPr lang="en-GB" dirty="0"/>
              <a:t> </a:t>
            </a:r>
            <a:r>
              <a:rPr lang="en-GB" dirty="0" err="1"/>
              <a:t>komite</a:t>
            </a:r>
            <a:r>
              <a:rPr lang="en-GB" dirty="0"/>
              <a:t> </a:t>
            </a:r>
            <a:r>
              <a:rPr lang="en-GB" dirty="0" err="1"/>
              <a:t>lintas</a:t>
            </a:r>
            <a:r>
              <a:rPr lang="en-GB" dirty="0"/>
              <a:t> agama di </a:t>
            </a:r>
            <a:r>
              <a:rPr lang="en-GB" dirty="0" err="1"/>
              <a:t>daerah</a:t>
            </a:r>
            <a:r>
              <a:rPr lang="en-GB" dirty="0"/>
              <a:t> </a:t>
            </a:r>
            <a:r>
              <a:rPr lang="en-GB" dirty="0" err="1"/>
              <a:t>tersebut</a:t>
            </a:r>
            <a:r>
              <a:rPr lang="en-GB" dirty="0"/>
              <a:t>,  </a:t>
            </a:r>
            <a:endParaRPr dirty="0"/>
          </a:p>
          <a:p>
            <a:pPr marL="109220" marR="0" lvl="0" indent="-244475" algn="l" rtl="0">
              <a:lnSpc>
                <a:spcPct val="107083"/>
              </a:lnSpc>
              <a:spcBef>
                <a:spcPts val="0"/>
              </a:spcBef>
              <a:spcAft>
                <a:spcPts val="0"/>
              </a:spcAft>
              <a:buClr>
                <a:schemeClr val="dk1"/>
              </a:buClr>
              <a:buSzPts val="1200"/>
              <a:buFont typeface="Calibri"/>
              <a:buChar char="●"/>
            </a:pPr>
            <a:r>
              <a:rPr lang="en-GB" dirty="0" err="1"/>
              <a:t>atau</a:t>
            </a:r>
            <a:r>
              <a:rPr lang="en-GB" dirty="0"/>
              <a:t>, </a:t>
            </a:r>
            <a:r>
              <a:rPr lang="en-GB" dirty="0" err="1"/>
              <a:t>mereka</a:t>
            </a:r>
            <a:r>
              <a:rPr lang="en-GB" dirty="0"/>
              <a:t> yang </a:t>
            </a:r>
            <a:r>
              <a:rPr lang="en-GB" dirty="0" err="1"/>
              <a:t>menentang</a:t>
            </a:r>
            <a:r>
              <a:rPr lang="en-GB" dirty="0"/>
              <a:t> </a:t>
            </a:r>
            <a:r>
              <a:rPr lang="en-GB" dirty="0" err="1"/>
              <a:t>tujuan</a:t>
            </a:r>
            <a:r>
              <a:rPr lang="en-GB" dirty="0"/>
              <a:t> </a:t>
            </a:r>
            <a:r>
              <a:rPr lang="en-GB" dirty="0" err="1"/>
              <a:t>kita</a:t>
            </a:r>
            <a:r>
              <a:rPr lang="en-GB" dirty="0"/>
              <a:t> dan </a:t>
            </a:r>
            <a:r>
              <a:rPr lang="en-GB" dirty="0" err="1"/>
              <a:t>berusaha</a:t>
            </a:r>
            <a:r>
              <a:rPr lang="en-GB" dirty="0"/>
              <a:t> </a:t>
            </a:r>
            <a:r>
              <a:rPr lang="en-GB" dirty="0" err="1"/>
              <a:t>menghalangi</a:t>
            </a:r>
            <a:r>
              <a:rPr lang="en-GB" dirty="0"/>
              <a:t>. </a:t>
            </a:r>
            <a:r>
              <a:rPr lang="en-GB" dirty="0" err="1"/>
              <a:t>Mungkin</a:t>
            </a:r>
            <a:r>
              <a:rPr lang="en-GB" dirty="0"/>
              <a:t> </a:t>
            </a:r>
            <a:r>
              <a:rPr lang="en-GB" dirty="0" err="1"/>
              <a:t>misalnya</a:t>
            </a:r>
            <a:r>
              <a:rPr lang="en-GB" dirty="0"/>
              <a:t>, influencer media </a:t>
            </a:r>
            <a:r>
              <a:rPr lang="en-GB" dirty="0" err="1"/>
              <a:t>sosial</a:t>
            </a:r>
            <a:r>
              <a:rPr lang="en-GB" dirty="0"/>
              <a:t> yang </a:t>
            </a:r>
            <a:r>
              <a:rPr lang="en-GB" dirty="0" err="1"/>
              <a:t>tidak</a:t>
            </a:r>
            <a:r>
              <a:rPr lang="en-GB" dirty="0"/>
              <a:t> </a:t>
            </a:r>
            <a:r>
              <a:rPr lang="en-GB" dirty="0" err="1"/>
              <a:t>toleran</a:t>
            </a:r>
            <a:r>
              <a:rPr lang="en-GB" dirty="0"/>
              <a:t> </a:t>
            </a:r>
            <a:r>
              <a:rPr lang="en-GB" dirty="0" err="1"/>
              <a:t>terhadap</a:t>
            </a:r>
            <a:r>
              <a:rPr lang="en-GB" dirty="0"/>
              <a:t> </a:t>
            </a:r>
            <a:r>
              <a:rPr lang="en-GB" dirty="0" err="1"/>
              <a:t>komunitas</a:t>
            </a:r>
            <a:r>
              <a:rPr lang="en-GB" dirty="0"/>
              <a:t> </a:t>
            </a:r>
            <a:r>
              <a:rPr lang="en-GB" dirty="0" err="1"/>
              <a:t>kita</a:t>
            </a:r>
            <a:r>
              <a:rPr lang="en-GB" dirty="0"/>
              <a:t>.</a:t>
            </a:r>
            <a:endParaRPr dirty="0"/>
          </a:p>
        </p:txBody>
      </p:sp>
      <p:sp>
        <p:nvSpPr>
          <p:cNvPr id="237" name="Google Shape;237;p17: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238" name="Google Shape;238;p17: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239" name="Google Shape;239;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3" name="Google Shape;253;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SzPts val="1100"/>
              <a:buNone/>
            </a:pPr>
            <a:r>
              <a:rPr lang="en-GB" dirty="0"/>
              <a:t>Ketika </a:t>
            </a:r>
            <a:r>
              <a:rPr lang="en-GB" dirty="0" err="1"/>
              <a:t>menuliskan</a:t>
            </a:r>
            <a:r>
              <a:rPr lang="en-GB" dirty="0"/>
              <a:t> </a:t>
            </a:r>
            <a:r>
              <a:rPr lang="en-GB" dirty="0" err="1"/>
              <a:t>rencana</a:t>
            </a:r>
            <a:r>
              <a:rPr lang="en-GB" dirty="0"/>
              <a:t> </a:t>
            </a:r>
            <a:r>
              <a:rPr lang="en-GB" dirty="0" err="1"/>
              <a:t>aksi</a:t>
            </a:r>
            <a:r>
              <a:rPr lang="en-GB" dirty="0"/>
              <a:t>, </a:t>
            </a:r>
            <a:r>
              <a:rPr lang="en-GB" dirty="0" err="1"/>
              <a:t>ada</a:t>
            </a:r>
            <a:r>
              <a:rPr lang="en-GB" dirty="0"/>
              <a:t> </a:t>
            </a:r>
            <a:r>
              <a:rPr lang="en-GB" dirty="0" err="1"/>
              <a:t>baiknya</a:t>
            </a:r>
            <a:r>
              <a:rPr lang="en-GB" dirty="0"/>
              <a:t> </a:t>
            </a:r>
            <a:r>
              <a:rPr lang="en-GB" dirty="0" err="1"/>
              <a:t>kita</a:t>
            </a:r>
            <a:r>
              <a:rPr lang="en-GB" dirty="0"/>
              <a:t> </a:t>
            </a:r>
            <a:r>
              <a:rPr lang="en-GB" dirty="0" err="1"/>
              <a:t>mengingat</a:t>
            </a:r>
            <a:r>
              <a:rPr lang="en-GB" dirty="0"/>
              <a:t> orang-orang, </a:t>
            </a:r>
            <a:r>
              <a:rPr lang="en-GB" dirty="0" err="1"/>
              <a:t>organisasi</a:t>
            </a:r>
            <a:r>
              <a:rPr lang="en-GB" dirty="0"/>
              <a:t>, dan </a:t>
            </a:r>
            <a:r>
              <a:rPr lang="en-GB" dirty="0" err="1"/>
              <a:t>institusi</a:t>
            </a:r>
            <a:r>
              <a:rPr lang="en-GB" dirty="0"/>
              <a:t> </a:t>
            </a:r>
            <a:r>
              <a:rPr lang="en-GB" dirty="0" err="1"/>
              <a:t>tersebut</a:t>
            </a:r>
            <a:r>
              <a:rPr lang="en-GB" dirty="0"/>
              <a:t>, </a:t>
            </a:r>
            <a:r>
              <a:rPr lang="en-GB" dirty="0" err="1"/>
              <a:t>sehingga</a:t>
            </a:r>
            <a:r>
              <a:rPr lang="en-GB" dirty="0"/>
              <a:t>, </a:t>
            </a:r>
            <a:r>
              <a:rPr lang="en-GB" dirty="0" err="1"/>
              <a:t>kita</a:t>
            </a:r>
            <a:r>
              <a:rPr lang="en-GB" dirty="0"/>
              <a:t> </a:t>
            </a:r>
            <a:r>
              <a:rPr lang="en-GB" dirty="0" err="1"/>
              <a:t>bisa</a:t>
            </a:r>
            <a:r>
              <a:rPr lang="en-GB" dirty="0"/>
              <a:t> </a:t>
            </a:r>
            <a:r>
              <a:rPr lang="en-GB" dirty="0" err="1"/>
              <a:t>mempertimbangkan</a:t>
            </a:r>
            <a:r>
              <a:rPr lang="en-GB" dirty="0"/>
              <a:t> </a:t>
            </a:r>
            <a:r>
              <a:rPr lang="en-GB" dirty="0" err="1"/>
              <a:t>keberadaan</a:t>
            </a:r>
            <a:r>
              <a:rPr lang="en-GB" dirty="0"/>
              <a:t> </a:t>
            </a:r>
            <a:r>
              <a:rPr lang="en-GB" dirty="0" err="1"/>
              <a:t>mereka</a:t>
            </a:r>
            <a:r>
              <a:rPr lang="en-GB" dirty="0"/>
              <a:t> </a:t>
            </a:r>
            <a:r>
              <a:rPr lang="en-GB" dirty="0" err="1"/>
              <a:t>ketika</a:t>
            </a:r>
            <a:r>
              <a:rPr lang="en-GB" dirty="0"/>
              <a:t> </a:t>
            </a:r>
            <a:r>
              <a:rPr lang="en-GB" dirty="0" err="1"/>
              <a:t>kita</a:t>
            </a:r>
            <a:r>
              <a:rPr lang="en-GB" dirty="0"/>
              <a:t> </a:t>
            </a:r>
            <a:r>
              <a:rPr lang="en-GB" dirty="0" err="1"/>
              <a:t>memilih</a:t>
            </a:r>
            <a:r>
              <a:rPr lang="en-GB" dirty="0"/>
              <a:t> </a:t>
            </a:r>
            <a:r>
              <a:rPr lang="en-GB" dirty="0" err="1"/>
              <a:t>taktik</a:t>
            </a:r>
            <a:r>
              <a:rPr lang="en-GB" dirty="0"/>
              <a:t> dan </a:t>
            </a:r>
            <a:r>
              <a:rPr lang="en-GB" dirty="0" err="1"/>
              <a:t>rencana</a:t>
            </a:r>
            <a:r>
              <a:rPr lang="en-GB" dirty="0"/>
              <a:t> </a:t>
            </a:r>
            <a:r>
              <a:rPr lang="en-GB" dirty="0" err="1"/>
              <a:t>aksi</a:t>
            </a:r>
            <a:r>
              <a:rPr lang="en-GB" dirty="0"/>
              <a:t>. </a:t>
            </a:r>
            <a:br>
              <a:rPr lang="en-GB" dirty="0"/>
            </a:br>
            <a:r>
              <a:rPr lang="en-GB" dirty="0" err="1"/>
              <a:t>Siapa</a:t>
            </a:r>
            <a:r>
              <a:rPr lang="en-GB" dirty="0"/>
              <a:t> yang </a:t>
            </a:r>
            <a:r>
              <a:rPr lang="en-GB" dirty="0" err="1"/>
              <a:t>dapat</a:t>
            </a:r>
            <a:r>
              <a:rPr lang="en-GB" dirty="0"/>
              <a:t> </a:t>
            </a:r>
            <a:r>
              <a:rPr lang="en-GB" dirty="0" err="1"/>
              <a:t>membantu</a:t>
            </a:r>
            <a:r>
              <a:rPr lang="en-GB" dirty="0"/>
              <a:t> </a:t>
            </a:r>
            <a:r>
              <a:rPr lang="en-GB" dirty="0" err="1"/>
              <a:t>kita</a:t>
            </a:r>
            <a:r>
              <a:rPr lang="en-GB" dirty="0"/>
              <a:t> </a:t>
            </a:r>
            <a:r>
              <a:rPr lang="en-GB" dirty="0" err="1"/>
              <a:t>melakukan</a:t>
            </a:r>
            <a:r>
              <a:rPr lang="en-GB" dirty="0"/>
              <a:t> </a:t>
            </a:r>
            <a:r>
              <a:rPr lang="en-GB" dirty="0" err="1"/>
              <a:t>perubahan</a:t>
            </a:r>
            <a:r>
              <a:rPr lang="en-GB" dirty="0"/>
              <a:t>? </a:t>
            </a:r>
            <a:r>
              <a:rPr lang="en-GB" dirty="0" err="1"/>
              <a:t>Siapa</a:t>
            </a:r>
            <a:r>
              <a:rPr lang="en-GB" dirty="0"/>
              <a:t> yang </a:t>
            </a:r>
            <a:r>
              <a:rPr lang="en-GB" dirty="0" err="1"/>
              <a:t>harus</a:t>
            </a:r>
            <a:r>
              <a:rPr lang="en-GB" dirty="0"/>
              <a:t> </a:t>
            </a:r>
            <a:r>
              <a:rPr lang="en-GB" dirty="0" err="1"/>
              <a:t>kita</a:t>
            </a:r>
            <a:r>
              <a:rPr lang="en-GB" dirty="0"/>
              <a:t> </a:t>
            </a:r>
            <a:r>
              <a:rPr lang="en-GB" dirty="0" err="1"/>
              <a:t>yakinkan</a:t>
            </a:r>
            <a:r>
              <a:rPr lang="en-GB" dirty="0"/>
              <a:t>, dan </a:t>
            </a:r>
            <a:r>
              <a:rPr lang="en-GB" dirty="0" err="1"/>
              <a:t>mengenai</a:t>
            </a:r>
            <a:r>
              <a:rPr lang="en-GB" dirty="0"/>
              <a:t> </a:t>
            </a:r>
            <a:r>
              <a:rPr lang="en-GB" dirty="0" err="1"/>
              <a:t>apa</a:t>
            </a:r>
            <a:r>
              <a:rPr lang="en-GB" dirty="0"/>
              <a:t>? Dan </a:t>
            </a:r>
            <a:r>
              <a:rPr lang="en-GB" dirty="0" err="1"/>
              <a:t>siapa</a:t>
            </a:r>
            <a:r>
              <a:rPr lang="en-GB" dirty="0"/>
              <a:t> yang </a:t>
            </a:r>
            <a:r>
              <a:rPr lang="en-GB" dirty="0" err="1"/>
              <a:t>akan</a:t>
            </a:r>
            <a:r>
              <a:rPr lang="en-GB" dirty="0"/>
              <a:t> </a:t>
            </a:r>
            <a:r>
              <a:rPr lang="en-GB" dirty="0" err="1"/>
              <a:t>berusaha</a:t>
            </a:r>
            <a:r>
              <a:rPr lang="en-GB" dirty="0"/>
              <a:t> </a:t>
            </a:r>
            <a:r>
              <a:rPr lang="en-GB" dirty="0" err="1"/>
              <a:t>menghalangi</a:t>
            </a:r>
            <a:r>
              <a:rPr lang="en-GB" dirty="0"/>
              <a:t> </a:t>
            </a:r>
            <a:r>
              <a:rPr lang="en-GB" dirty="0" err="1"/>
              <a:t>kita</a:t>
            </a:r>
            <a:r>
              <a:rPr lang="en-GB" dirty="0"/>
              <a:t>?</a:t>
            </a:r>
            <a:endParaRPr dirty="0"/>
          </a:p>
        </p:txBody>
      </p:sp>
      <p:sp>
        <p:nvSpPr>
          <p:cNvPr id="254" name="Google Shape;254;p18: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255" name="Google Shape;255;p18: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256" name="Google Shape;256;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8" name="Google Shape;268;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b="1" dirty="0"/>
              <a:t>MEMILIH RUTE PERJALANAN</a:t>
            </a:r>
            <a:r>
              <a:rPr lang="en-GB" sz="1200" b="1" dirty="0">
                <a:solidFill>
                  <a:schemeClr val="dk1"/>
                </a:solidFill>
                <a:latin typeface="Calibri"/>
                <a:ea typeface="Calibri"/>
                <a:cs typeface="Calibri"/>
                <a:sym typeface="Calibri"/>
              </a:rPr>
              <a:t> </a:t>
            </a:r>
            <a:r>
              <a:rPr lang="en-GB" sz="1200" dirty="0">
                <a:solidFill>
                  <a:schemeClr val="dk1"/>
                </a:solidFill>
                <a:latin typeface="Calibri"/>
                <a:ea typeface="Calibri"/>
                <a:cs typeface="Calibri"/>
                <a:sym typeface="Calibri"/>
              </a:rPr>
              <a:t> </a:t>
            </a:r>
            <a:br>
              <a:rPr lang="en-GB" sz="1200" dirty="0">
                <a:solidFill>
                  <a:schemeClr val="dk1"/>
                </a:solidFill>
                <a:latin typeface="Calibri"/>
                <a:ea typeface="Calibri"/>
                <a:cs typeface="Calibri"/>
                <a:sym typeface="Calibri"/>
              </a:rPr>
            </a:br>
            <a:r>
              <a:rPr lang="en-GB" dirty="0" err="1"/>
              <a:t>Biasanya</a:t>
            </a:r>
            <a:r>
              <a:rPr lang="en-GB" dirty="0"/>
              <a:t>, </a:t>
            </a:r>
            <a:r>
              <a:rPr lang="en-GB" dirty="0" err="1"/>
              <a:t>ada</a:t>
            </a:r>
            <a:r>
              <a:rPr lang="en-GB" dirty="0"/>
              <a:t> </a:t>
            </a:r>
            <a:r>
              <a:rPr lang="en-GB" dirty="0" err="1"/>
              <a:t>banyak</a:t>
            </a:r>
            <a:r>
              <a:rPr lang="en-GB" dirty="0"/>
              <a:t> </a:t>
            </a:r>
            <a:r>
              <a:rPr lang="en-GB" dirty="0" err="1"/>
              <a:t>cara</a:t>
            </a:r>
            <a:r>
              <a:rPr lang="en-GB" dirty="0"/>
              <a:t> </a:t>
            </a:r>
            <a:r>
              <a:rPr lang="en-GB" dirty="0" err="1"/>
              <a:t>untuk</a:t>
            </a:r>
            <a:r>
              <a:rPr lang="en-GB" dirty="0"/>
              <a:t> </a:t>
            </a:r>
            <a:r>
              <a:rPr lang="en-GB" dirty="0" err="1"/>
              <a:t>pergi</a:t>
            </a:r>
            <a:r>
              <a:rPr lang="en-GB" dirty="0"/>
              <a:t> </a:t>
            </a:r>
            <a:r>
              <a:rPr lang="en-GB" dirty="0" err="1"/>
              <a:t>dari</a:t>
            </a:r>
            <a:r>
              <a:rPr lang="en-GB" dirty="0"/>
              <a:t> </a:t>
            </a:r>
            <a:r>
              <a:rPr lang="en-GB" dirty="0" err="1"/>
              <a:t>titik</a:t>
            </a:r>
            <a:r>
              <a:rPr lang="en-GB" dirty="0"/>
              <a:t> A </a:t>
            </a:r>
            <a:r>
              <a:rPr lang="en-GB" dirty="0" err="1"/>
              <a:t>ke</a:t>
            </a:r>
            <a:r>
              <a:rPr lang="en-GB" dirty="0"/>
              <a:t> B – </a:t>
            </a:r>
            <a:r>
              <a:rPr lang="en-GB" dirty="0" err="1"/>
              <a:t>melalui</a:t>
            </a:r>
            <a:r>
              <a:rPr lang="en-GB" dirty="0"/>
              <a:t> </a:t>
            </a:r>
            <a:r>
              <a:rPr lang="en-GB" dirty="0" err="1"/>
              <a:t>berbagai</a:t>
            </a:r>
            <a:r>
              <a:rPr lang="en-GB" dirty="0"/>
              <a:t> </a:t>
            </a:r>
            <a:r>
              <a:rPr lang="en-GB" dirty="0" err="1"/>
              <a:t>rute</a:t>
            </a:r>
            <a:r>
              <a:rPr lang="en-GB" dirty="0"/>
              <a:t> dan </a:t>
            </a:r>
            <a:r>
              <a:rPr lang="en-GB" dirty="0" err="1"/>
              <a:t>berbagai</a:t>
            </a:r>
            <a:r>
              <a:rPr lang="en-GB" dirty="0"/>
              <a:t> </a:t>
            </a:r>
            <a:r>
              <a:rPr lang="en-GB" dirty="0" err="1"/>
              <a:t>moda</a:t>
            </a:r>
            <a:r>
              <a:rPr lang="en-GB" dirty="0"/>
              <a:t> </a:t>
            </a:r>
            <a:r>
              <a:rPr lang="en-GB" dirty="0" err="1"/>
              <a:t>transportasi</a:t>
            </a:r>
            <a:r>
              <a:rPr lang="en-GB" dirty="0"/>
              <a:t>. Jadi, </a:t>
            </a:r>
            <a:r>
              <a:rPr lang="en-GB" dirty="0" err="1"/>
              <a:t>rute</a:t>
            </a:r>
            <a:r>
              <a:rPr lang="en-GB" dirty="0"/>
              <a:t> mana yang </a:t>
            </a:r>
            <a:r>
              <a:rPr lang="en-GB" dirty="0" err="1"/>
              <a:t>akan</a:t>
            </a:r>
            <a:r>
              <a:rPr lang="en-GB" dirty="0"/>
              <a:t> </a:t>
            </a:r>
            <a:r>
              <a:rPr lang="en-GB" dirty="0" err="1"/>
              <a:t>kita</a:t>
            </a:r>
            <a:r>
              <a:rPr lang="en-GB" dirty="0"/>
              <a:t> </a:t>
            </a:r>
            <a:r>
              <a:rPr lang="en-GB" dirty="0" err="1"/>
              <a:t>pilih</a:t>
            </a:r>
            <a:r>
              <a:rPr lang="en-GB" dirty="0"/>
              <a:t>?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GB" dirty="0"/>
              <a:t>Rute yang </a:t>
            </a:r>
            <a:r>
              <a:rPr lang="en-GB" dirty="0" err="1"/>
              <a:t>kita</a:t>
            </a:r>
            <a:r>
              <a:rPr lang="en-GB" dirty="0"/>
              <a:t> </a:t>
            </a:r>
            <a:r>
              <a:rPr lang="en-GB" dirty="0" err="1"/>
              <a:t>ambil</a:t>
            </a:r>
            <a:r>
              <a:rPr lang="en-GB" dirty="0"/>
              <a:t> </a:t>
            </a:r>
            <a:r>
              <a:rPr lang="en-GB" dirty="0" err="1"/>
              <a:t>akan</a:t>
            </a:r>
            <a:r>
              <a:rPr lang="en-GB" dirty="0"/>
              <a:t> </a:t>
            </a:r>
            <a:r>
              <a:rPr lang="en-GB" dirty="0" err="1"/>
              <a:t>ditentukan</a:t>
            </a:r>
            <a:r>
              <a:rPr lang="en-GB" dirty="0"/>
              <a:t> oleh </a:t>
            </a:r>
            <a:r>
              <a:rPr lang="en-GB" dirty="0" err="1"/>
              <a:t>taktik</a:t>
            </a:r>
            <a:r>
              <a:rPr lang="en-GB" dirty="0"/>
              <a:t> yang </a:t>
            </a:r>
            <a:r>
              <a:rPr lang="en-GB" dirty="0" err="1"/>
              <a:t>kita</a:t>
            </a:r>
            <a:r>
              <a:rPr lang="en-GB" dirty="0"/>
              <a:t> </a:t>
            </a:r>
            <a:r>
              <a:rPr lang="en-GB" dirty="0" err="1"/>
              <a:t>gunakan</a:t>
            </a:r>
            <a:r>
              <a:rPr lang="en-GB" dirty="0"/>
              <a:t>. </a:t>
            </a:r>
            <a:r>
              <a:rPr lang="en-GB" dirty="0" err="1"/>
              <a:t>Ingat</a:t>
            </a:r>
            <a:r>
              <a:rPr lang="en-GB" dirty="0"/>
              <a:t>, </a:t>
            </a:r>
            <a:r>
              <a:rPr lang="en-GB" dirty="0" err="1"/>
              <a:t>ada</a:t>
            </a:r>
            <a:r>
              <a:rPr lang="en-GB" dirty="0"/>
              <a:t> 15 </a:t>
            </a:r>
            <a:r>
              <a:rPr lang="en-GB" dirty="0" err="1"/>
              <a:t>jenis</a:t>
            </a:r>
            <a:r>
              <a:rPr lang="en-GB" dirty="0"/>
              <a:t> </a:t>
            </a:r>
            <a:r>
              <a:rPr lang="en-GB" dirty="0" err="1"/>
              <a:t>taktik</a:t>
            </a:r>
            <a:r>
              <a:rPr lang="en-GB" dirty="0"/>
              <a:t> </a:t>
            </a:r>
            <a:r>
              <a:rPr lang="en-GB" dirty="0" err="1"/>
              <a:t>untuk</a:t>
            </a:r>
            <a:r>
              <a:rPr lang="en-GB" dirty="0"/>
              <a:t> </a:t>
            </a:r>
            <a:r>
              <a:rPr lang="en-GB" dirty="0" err="1"/>
              <a:t>dipilih</a:t>
            </a:r>
            <a:r>
              <a:rPr lang="en-GB" dirty="0"/>
              <a:t> – </a:t>
            </a:r>
            <a:r>
              <a:rPr lang="en-GB" dirty="0" err="1"/>
              <a:t>mulai</a:t>
            </a:r>
            <a:r>
              <a:rPr lang="en-GB" dirty="0"/>
              <a:t> </a:t>
            </a:r>
            <a:r>
              <a:rPr lang="en-GB" dirty="0" err="1"/>
              <a:t>dari</a:t>
            </a:r>
            <a:r>
              <a:rPr lang="en-GB" dirty="0"/>
              <a:t> </a:t>
            </a:r>
            <a:r>
              <a:rPr lang="en-GB" dirty="0" err="1"/>
              <a:t>membangun</a:t>
            </a:r>
            <a:r>
              <a:rPr lang="en-GB" dirty="0"/>
              <a:t> </a:t>
            </a:r>
            <a:r>
              <a:rPr lang="en-GB" dirty="0" err="1"/>
              <a:t>kesadaran</a:t>
            </a:r>
            <a:r>
              <a:rPr lang="en-GB" dirty="0"/>
              <a:t>, </a:t>
            </a:r>
            <a:r>
              <a:rPr lang="en-GB" dirty="0" err="1"/>
              <a:t>advokasi</a:t>
            </a:r>
            <a:r>
              <a:rPr lang="en-GB" dirty="0"/>
              <a:t>, </a:t>
            </a:r>
            <a:r>
              <a:rPr lang="en-GB" dirty="0" err="1"/>
              <a:t>sampai</a:t>
            </a:r>
            <a:r>
              <a:rPr lang="en-GB" dirty="0"/>
              <a:t> </a:t>
            </a:r>
            <a:r>
              <a:rPr lang="en-GB" dirty="0" err="1"/>
              <a:t>mendokumentasikan</a:t>
            </a:r>
            <a:r>
              <a:rPr lang="en-GB" dirty="0"/>
              <a:t> </a:t>
            </a:r>
            <a:r>
              <a:rPr lang="en-GB" dirty="0" err="1"/>
              <a:t>pelanggaran</a:t>
            </a:r>
            <a:r>
              <a:rPr lang="en-GB" dirty="0"/>
              <a:t>. Kita </a:t>
            </a:r>
            <a:r>
              <a:rPr lang="en-GB" dirty="0" err="1"/>
              <a:t>sudah</a:t>
            </a:r>
            <a:r>
              <a:rPr lang="en-GB" dirty="0"/>
              <a:t> </a:t>
            </a:r>
            <a:r>
              <a:rPr lang="en-GB" dirty="0" err="1"/>
              <a:t>menuliskan</a:t>
            </a:r>
            <a:r>
              <a:rPr lang="en-GB" dirty="0"/>
              <a:t> </a:t>
            </a:r>
            <a:r>
              <a:rPr lang="en-GB" dirty="0" err="1"/>
              <a:t>banyak</a:t>
            </a:r>
            <a:r>
              <a:rPr lang="en-GB" dirty="0"/>
              <a:t> ide </a:t>
            </a:r>
            <a:r>
              <a:rPr lang="en-GB" dirty="0" err="1"/>
              <a:t>aksi</a:t>
            </a:r>
            <a:r>
              <a:rPr lang="en-GB" dirty="0"/>
              <a:t> </a:t>
            </a:r>
            <a:r>
              <a:rPr lang="en-GB" dirty="0" err="1"/>
              <a:t>untuk</a:t>
            </a:r>
            <a:r>
              <a:rPr lang="en-GB" dirty="0"/>
              <a:t> </a:t>
            </a:r>
            <a:r>
              <a:rPr lang="en-GB" dirty="0" err="1"/>
              <a:t>menggunakan</a:t>
            </a:r>
            <a:r>
              <a:rPr lang="en-GB" dirty="0"/>
              <a:t> </a:t>
            </a:r>
            <a:r>
              <a:rPr lang="en-GB" dirty="0" err="1"/>
              <a:t>taktik</a:t>
            </a:r>
            <a:r>
              <a:rPr lang="en-GB" dirty="0"/>
              <a:t> </a:t>
            </a:r>
            <a:r>
              <a:rPr lang="en-GB" dirty="0" err="1"/>
              <a:t>ini</a:t>
            </a:r>
            <a:r>
              <a:rPr lang="en-GB" dirty="0"/>
              <a:t>! </a:t>
            </a:r>
            <a:r>
              <a:rPr lang="en-GB" dirty="0" err="1"/>
              <a:t>Ini</a:t>
            </a:r>
            <a:r>
              <a:rPr lang="en-GB" dirty="0"/>
              <a:t> </a:t>
            </a:r>
            <a:r>
              <a:rPr lang="en-GB" dirty="0" err="1"/>
              <a:t>saatnya</a:t>
            </a:r>
            <a:r>
              <a:rPr lang="en-GB" dirty="0"/>
              <a:t> Anda </a:t>
            </a:r>
            <a:r>
              <a:rPr lang="en-GB" dirty="0" err="1"/>
              <a:t>menggunakan</a:t>
            </a:r>
            <a:r>
              <a:rPr lang="en-GB" dirty="0"/>
              <a:t> </a:t>
            </a:r>
            <a:r>
              <a:rPr lang="en-GB" dirty="0" err="1"/>
              <a:t>hal</a:t>
            </a:r>
            <a:r>
              <a:rPr lang="en-GB" dirty="0"/>
              <a:t> </a:t>
            </a:r>
            <a:r>
              <a:rPr lang="en-GB" dirty="0" err="1"/>
              <a:t>tersebut</a:t>
            </a:r>
            <a:r>
              <a:rPr lang="en-GB" dirty="0"/>
              <a:t>!</a:t>
            </a:r>
            <a:endParaRPr dirty="0"/>
          </a:p>
        </p:txBody>
      </p:sp>
      <p:sp>
        <p:nvSpPr>
          <p:cNvPr id="269" name="Google Shape;269;p19: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270" name="Google Shape;270;p19: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271" name="Google Shape;271;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 name="Google Shape;59;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Calibri"/>
              <a:buNone/>
            </a:pPr>
            <a:r>
              <a:rPr lang="en-GB" sz="1800" b="0" i="1" dirty="0" err="1">
                <a:solidFill>
                  <a:srgbClr val="000000"/>
                </a:solidFill>
                <a:latin typeface="Calibri"/>
                <a:ea typeface="Calibri"/>
                <a:cs typeface="Calibri"/>
                <a:sym typeface="Calibri"/>
              </a:rPr>
              <a:t>Tunjukkan</a:t>
            </a:r>
            <a:r>
              <a:rPr lang="en-GB" sz="1800" b="0" i="1" dirty="0">
                <a:solidFill>
                  <a:srgbClr val="000000"/>
                </a:solidFill>
                <a:latin typeface="Calibri"/>
                <a:ea typeface="Calibri"/>
                <a:cs typeface="Calibri"/>
                <a:sym typeface="Calibri"/>
              </a:rPr>
              <a:t> slide </a:t>
            </a:r>
            <a:r>
              <a:rPr lang="en-GB" sz="1800" b="0" i="1" dirty="0" err="1">
                <a:solidFill>
                  <a:srgbClr val="000000"/>
                </a:solidFill>
                <a:latin typeface="Calibri"/>
                <a:ea typeface="Calibri"/>
                <a:cs typeface="Calibri"/>
                <a:sym typeface="Calibri"/>
              </a:rPr>
              <a:t>ketika</a:t>
            </a:r>
            <a:r>
              <a:rPr lang="en-GB" sz="1800" b="0" i="1" dirty="0">
                <a:solidFill>
                  <a:srgbClr val="000000"/>
                </a:solidFill>
                <a:latin typeface="Calibri"/>
                <a:ea typeface="Calibri"/>
                <a:cs typeface="Calibri"/>
                <a:sym typeface="Calibri"/>
              </a:rPr>
              <a:t> </a:t>
            </a:r>
            <a:r>
              <a:rPr lang="en-GB" sz="1800" b="0" i="1" dirty="0" err="1">
                <a:solidFill>
                  <a:srgbClr val="000000"/>
                </a:solidFill>
                <a:latin typeface="Calibri"/>
                <a:ea typeface="Calibri"/>
                <a:cs typeface="Calibri"/>
                <a:sym typeface="Calibri"/>
              </a:rPr>
              <a:t>latihan</a:t>
            </a:r>
            <a:r>
              <a:rPr lang="en-GB" sz="1800" b="0" i="1" dirty="0">
                <a:solidFill>
                  <a:srgbClr val="000000"/>
                </a:solidFill>
                <a:latin typeface="Calibri"/>
                <a:ea typeface="Calibri"/>
                <a:cs typeface="Calibri"/>
                <a:sym typeface="Calibri"/>
              </a:rPr>
              <a:t> </a:t>
            </a:r>
            <a:r>
              <a:rPr lang="en-GB" sz="1800" b="0" i="1" dirty="0" err="1">
                <a:solidFill>
                  <a:srgbClr val="000000"/>
                </a:solidFill>
                <a:latin typeface="Calibri"/>
                <a:ea typeface="Calibri"/>
                <a:cs typeface="Calibri"/>
                <a:sym typeface="Calibri"/>
              </a:rPr>
              <a:t>pembuka</a:t>
            </a:r>
            <a:r>
              <a:rPr lang="en-GB" sz="1800" b="0" i="1" dirty="0">
                <a:solidFill>
                  <a:srgbClr val="000000"/>
                </a:solidFill>
                <a:latin typeface="Calibri"/>
                <a:ea typeface="Calibri"/>
                <a:cs typeface="Calibri"/>
                <a:sym typeface="Calibri"/>
              </a:rPr>
              <a:t> </a:t>
            </a:r>
            <a:r>
              <a:rPr lang="en-GB" sz="1800" b="0" i="1" dirty="0" err="1">
                <a:solidFill>
                  <a:srgbClr val="000000"/>
                </a:solidFill>
                <a:latin typeface="Calibri"/>
                <a:ea typeface="Calibri"/>
                <a:cs typeface="Calibri"/>
                <a:sym typeface="Calibri"/>
              </a:rPr>
              <a:t>berlangsung</a:t>
            </a:r>
            <a:r>
              <a:rPr lang="en-GB" sz="1800" b="0" i="1" dirty="0">
                <a:solidFill>
                  <a:srgbClr val="000000"/>
                </a:solidFill>
                <a:latin typeface="Calibri"/>
                <a:ea typeface="Calibri"/>
                <a:cs typeface="Calibri"/>
                <a:sym typeface="Calibri"/>
              </a:rPr>
              <a:t>.</a:t>
            </a:r>
            <a:r>
              <a:rPr lang="en-GB" sz="1800" b="0" i="0" dirty="0">
                <a:solidFill>
                  <a:srgbClr val="000000"/>
                </a:solidFill>
                <a:latin typeface="Calibri"/>
                <a:ea typeface="Calibri"/>
                <a:cs typeface="Calibri"/>
                <a:sym typeface="Calibri"/>
              </a:rPr>
              <a:t> </a:t>
            </a:r>
            <a:endParaRPr sz="1200" dirty="0">
              <a:solidFill>
                <a:schemeClr val="dk1"/>
              </a:solidFill>
              <a:latin typeface="Calibri"/>
              <a:ea typeface="Calibri"/>
              <a:cs typeface="Calibri"/>
              <a:sym typeface="Calibri"/>
            </a:endParaRPr>
          </a:p>
        </p:txBody>
      </p:sp>
      <p:sp>
        <p:nvSpPr>
          <p:cNvPr id="60" name="Google Shape;60;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a:t>
            </a:fld>
            <a:endParaRPr/>
          </a:p>
        </p:txBody>
      </p:sp>
      <p:sp>
        <p:nvSpPr>
          <p:cNvPr id="61" name="Google Shape;61;p2: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62" name="Google Shape;62;p2: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7" name="Google Shape;277;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SzPts val="1100"/>
              <a:buNone/>
            </a:pPr>
            <a:r>
              <a:rPr lang="en-GB" dirty="0" err="1"/>
              <a:t>Misalnya</a:t>
            </a:r>
            <a:r>
              <a:rPr lang="en-GB" dirty="0"/>
              <a:t>, </a:t>
            </a:r>
            <a:r>
              <a:rPr lang="en-GB" dirty="0" err="1"/>
              <a:t>apakah</a:t>
            </a:r>
            <a:r>
              <a:rPr lang="en-GB" dirty="0"/>
              <a:t> </a:t>
            </a:r>
            <a:r>
              <a:rPr lang="en-GB" dirty="0" err="1"/>
              <a:t>kita</a:t>
            </a:r>
            <a:r>
              <a:rPr lang="en-GB" dirty="0"/>
              <a:t> </a:t>
            </a:r>
            <a:r>
              <a:rPr lang="en-GB" dirty="0" err="1"/>
              <a:t>akan</a:t>
            </a:r>
            <a:r>
              <a:rPr lang="en-GB" dirty="0"/>
              <a:t> </a:t>
            </a:r>
            <a:r>
              <a:rPr lang="en-GB" dirty="0" err="1"/>
              <a:t>fokus</a:t>
            </a:r>
            <a:r>
              <a:rPr lang="en-GB" dirty="0"/>
              <a:t> </a:t>
            </a:r>
            <a:r>
              <a:rPr lang="en-GB" dirty="0" err="1"/>
              <a:t>untuk</a:t>
            </a:r>
            <a:r>
              <a:rPr lang="en-GB" dirty="0"/>
              <a:t> </a:t>
            </a:r>
            <a:r>
              <a:rPr lang="en-GB" dirty="0" err="1"/>
              <a:t>mengubah</a:t>
            </a:r>
            <a:r>
              <a:rPr lang="en-GB" dirty="0"/>
              <a:t> </a:t>
            </a:r>
            <a:r>
              <a:rPr lang="en-GB" dirty="0" err="1"/>
              <a:t>pola</a:t>
            </a:r>
            <a:r>
              <a:rPr lang="en-GB" dirty="0"/>
              <a:t> </a:t>
            </a:r>
            <a:r>
              <a:rPr lang="en-GB" dirty="0" err="1"/>
              <a:t>pikir</a:t>
            </a:r>
            <a:r>
              <a:rPr lang="en-GB" dirty="0"/>
              <a:t> </a:t>
            </a:r>
            <a:r>
              <a:rPr lang="en-GB" dirty="0" err="1"/>
              <a:t>anak-anak</a:t>
            </a:r>
            <a:r>
              <a:rPr lang="en-GB" dirty="0"/>
              <a:t> </a:t>
            </a:r>
            <a:r>
              <a:rPr lang="en-GB" dirty="0" err="1"/>
              <a:t>dengan</a:t>
            </a:r>
            <a:r>
              <a:rPr lang="en-GB" dirty="0"/>
              <a:t> </a:t>
            </a:r>
            <a:r>
              <a:rPr lang="en-GB" dirty="0" err="1"/>
              <a:t>membentuk</a:t>
            </a:r>
            <a:r>
              <a:rPr lang="en-GB" dirty="0"/>
              <a:t> </a:t>
            </a:r>
            <a:r>
              <a:rPr lang="en-GB" dirty="0" err="1"/>
              <a:t>tim</a:t>
            </a:r>
            <a:r>
              <a:rPr lang="en-GB" dirty="0"/>
              <a:t> bola </a:t>
            </a:r>
            <a:r>
              <a:rPr lang="en-GB" dirty="0" err="1"/>
              <a:t>lintas</a:t>
            </a:r>
            <a:r>
              <a:rPr lang="en-GB" dirty="0"/>
              <a:t> agama, </a:t>
            </a:r>
            <a:r>
              <a:rPr lang="en-GB" dirty="0" err="1"/>
              <a:t>atau</a:t>
            </a:r>
            <a:r>
              <a:rPr lang="en-GB" dirty="0"/>
              <a:t> </a:t>
            </a:r>
            <a:r>
              <a:rPr lang="en-GB" dirty="0" err="1"/>
              <a:t>mendokumentasikan</a:t>
            </a:r>
            <a:r>
              <a:rPr lang="en-GB" dirty="0"/>
              <a:t> </a:t>
            </a:r>
            <a:r>
              <a:rPr lang="en-GB" dirty="0" err="1"/>
              <a:t>kasus</a:t>
            </a:r>
            <a:r>
              <a:rPr lang="en-GB" dirty="0"/>
              <a:t> bullying dan </a:t>
            </a:r>
            <a:r>
              <a:rPr lang="en-GB" dirty="0" err="1"/>
              <a:t>memakai</a:t>
            </a:r>
            <a:r>
              <a:rPr lang="en-GB" dirty="0"/>
              <a:t> </a:t>
            </a:r>
            <a:r>
              <a:rPr lang="en-GB" dirty="0" err="1"/>
              <a:t>ini</a:t>
            </a:r>
            <a:r>
              <a:rPr lang="en-GB" dirty="0"/>
              <a:t> </a:t>
            </a:r>
            <a:r>
              <a:rPr lang="en-GB" dirty="0" err="1"/>
              <a:t>untuk</a:t>
            </a:r>
            <a:r>
              <a:rPr lang="en-GB" dirty="0"/>
              <a:t> </a:t>
            </a:r>
            <a:r>
              <a:rPr lang="en-GB" dirty="0" err="1"/>
              <a:t>advokasi</a:t>
            </a:r>
            <a:r>
              <a:rPr lang="en-GB" dirty="0"/>
              <a:t> </a:t>
            </a:r>
            <a:r>
              <a:rPr lang="en-GB" dirty="0" err="1"/>
              <a:t>ke</a:t>
            </a:r>
            <a:r>
              <a:rPr lang="en-GB" dirty="0"/>
              <a:t> dewan </a:t>
            </a:r>
            <a:r>
              <a:rPr lang="en-GB" dirty="0" err="1"/>
              <a:t>sekolah</a:t>
            </a:r>
            <a:r>
              <a:rPr lang="en-GB" dirty="0"/>
              <a:t> </a:t>
            </a:r>
            <a:r>
              <a:rPr lang="en-GB" dirty="0" err="1"/>
              <a:t>sehingga</a:t>
            </a:r>
            <a:r>
              <a:rPr lang="en-GB" dirty="0"/>
              <a:t> </a:t>
            </a:r>
            <a:r>
              <a:rPr lang="en-GB" dirty="0" err="1"/>
              <a:t>mereka</a:t>
            </a:r>
            <a:r>
              <a:rPr lang="en-GB" dirty="0"/>
              <a:t> </a:t>
            </a:r>
            <a:r>
              <a:rPr lang="en-GB" dirty="0" err="1"/>
              <a:t>akan</a:t>
            </a:r>
            <a:r>
              <a:rPr lang="en-GB" dirty="0"/>
              <a:t> </a:t>
            </a:r>
            <a:r>
              <a:rPr lang="en-GB" dirty="0" err="1"/>
              <a:t>mengambil</a:t>
            </a:r>
            <a:r>
              <a:rPr lang="en-GB" dirty="0"/>
              <a:t> </a:t>
            </a:r>
            <a:r>
              <a:rPr lang="en-GB" dirty="0" err="1"/>
              <a:t>tindakan</a:t>
            </a:r>
            <a:r>
              <a:rPr lang="en-GB" dirty="0"/>
              <a:t>, </a:t>
            </a:r>
            <a:r>
              <a:rPr lang="en-GB" dirty="0" err="1"/>
              <a:t>atau</a:t>
            </a:r>
            <a:r>
              <a:rPr lang="en-GB" dirty="0"/>
              <a:t> </a:t>
            </a:r>
            <a:r>
              <a:rPr lang="en-GB" dirty="0" err="1"/>
              <a:t>dengan</a:t>
            </a:r>
            <a:r>
              <a:rPr lang="en-GB" dirty="0"/>
              <a:t> </a:t>
            </a:r>
            <a:r>
              <a:rPr lang="en-GB" dirty="0" err="1"/>
              <a:t>memberikan</a:t>
            </a:r>
            <a:r>
              <a:rPr lang="en-GB" dirty="0"/>
              <a:t> </a:t>
            </a:r>
            <a:r>
              <a:rPr lang="en-GB" dirty="0" err="1"/>
              <a:t>insentif</a:t>
            </a:r>
            <a:r>
              <a:rPr lang="en-GB" dirty="0"/>
              <a:t> pada guru yang </a:t>
            </a:r>
            <a:r>
              <a:rPr lang="en-GB" dirty="0" err="1"/>
              <a:t>mendukung</a:t>
            </a:r>
            <a:r>
              <a:rPr lang="en-GB" dirty="0"/>
              <a:t> </a:t>
            </a:r>
            <a:r>
              <a:rPr lang="en-GB" dirty="0" err="1"/>
              <a:t>hubungan</a:t>
            </a:r>
            <a:r>
              <a:rPr lang="en-GB" dirty="0"/>
              <a:t> yang </a:t>
            </a:r>
            <a:r>
              <a:rPr lang="en-GB" dirty="0" err="1"/>
              <a:t>positif</a:t>
            </a:r>
            <a:r>
              <a:rPr lang="en-GB" dirty="0"/>
              <a:t>, </a:t>
            </a:r>
            <a:r>
              <a:rPr lang="en-GB" dirty="0" err="1"/>
              <a:t>misalnya</a:t>
            </a:r>
            <a:r>
              <a:rPr lang="en-GB" dirty="0"/>
              <a:t> </a:t>
            </a:r>
            <a:r>
              <a:rPr lang="en-GB" dirty="0" err="1"/>
              <a:t>memberikan</a:t>
            </a:r>
            <a:r>
              <a:rPr lang="en-GB" dirty="0"/>
              <a:t> </a:t>
            </a:r>
            <a:r>
              <a:rPr lang="en-GB" dirty="0" err="1"/>
              <a:t>anugerah</a:t>
            </a:r>
            <a:r>
              <a:rPr lang="en-GB" dirty="0"/>
              <a:t> </a:t>
            </a:r>
            <a:r>
              <a:rPr lang="en-GB" dirty="0" err="1"/>
              <a:t>untuk</a:t>
            </a:r>
            <a:r>
              <a:rPr lang="en-GB" dirty="0"/>
              <a:t> guru yang </a:t>
            </a:r>
            <a:r>
              <a:rPr lang="en-GB" dirty="0" err="1"/>
              <a:t>mendorong</a:t>
            </a:r>
            <a:r>
              <a:rPr lang="en-GB" dirty="0"/>
              <a:t> </a:t>
            </a:r>
            <a:r>
              <a:rPr lang="en-GB" dirty="0" err="1"/>
              <a:t>keragaman</a:t>
            </a:r>
            <a:r>
              <a:rPr lang="en-GB" dirty="0"/>
              <a:t> dan </a:t>
            </a:r>
            <a:r>
              <a:rPr lang="en-GB" dirty="0" err="1"/>
              <a:t>sikap</a:t>
            </a:r>
            <a:r>
              <a:rPr lang="en-GB" dirty="0"/>
              <a:t> </a:t>
            </a:r>
            <a:r>
              <a:rPr lang="en-GB" dirty="0" err="1"/>
              <a:t>saling</a:t>
            </a:r>
            <a:r>
              <a:rPr lang="en-GB" dirty="0"/>
              <a:t> </a:t>
            </a:r>
            <a:r>
              <a:rPr lang="en-GB" dirty="0" err="1"/>
              <a:t>menghargai</a:t>
            </a:r>
            <a:r>
              <a:rPr lang="en-GB" dirty="0"/>
              <a:t> di </a:t>
            </a:r>
            <a:r>
              <a:rPr lang="en-GB" dirty="0" err="1"/>
              <a:t>kelas</a:t>
            </a:r>
            <a:r>
              <a:rPr lang="en-GB" dirty="0"/>
              <a:t>? </a:t>
            </a:r>
            <a:r>
              <a:rPr lang="en-GB" dirty="0" err="1"/>
              <a:t>Atau</a:t>
            </a:r>
            <a:r>
              <a:rPr lang="en-GB" dirty="0"/>
              <a:t>, </a:t>
            </a:r>
            <a:r>
              <a:rPr lang="en-GB" dirty="0" err="1"/>
              <a:t>dengan</a:t>
            </a:r>
            <a:r>
              <a:rPr lang="en-GB" dirty="0"/>
              <a:t> </a:t>
            </a:r>
            <a:r>
              <a:rPr lang="en-GB" dirty="0" err="1"/>
              <a:t>meyakinkan</a:t>
            </a:r>
            <a:r>
              <a:rPr lang="en-GB" dirty="0"/>
              <a:t> </a:t>
            </a:r>
            <a:r>
              <a:rPr lang="en-GB" dirty="0" err="1"/>
              <a:t>pemuka</a:t>
            </a:r>
            <a:r>
              <a:rPr lang="en-GB" dirty="0"/>
              <a:t> agama </a:t>
            </a:r>
            <a:r>
              <a:rPr lang="en-GB" dirty="0" err="1"/>
              <a:t>untuk</a:t>
            </a:r>
            <a:r>
              <a:rPr lang="en-GB" dirty="0"/>
              <a:t> </a:t>
            </a:r>
            <a:r>
              <a:rPr lang="en-GB" dirty="0" err="1"/>
              <a:t>mendukung</a:t>
            </a:r>
            <a:r>
              <a:rPr lang="en-GB" dirty="0"/>
              <a:t> </a:t>
            </a:r>
            <a:r>
              <a:rPr lang="en-GB" dirty="0" err="1"/>
              <a:t>pertemanan</a:t>
            </a:r>
            <a:r>
              <a:rPr lang="en-GB" dirty="0"/>
              <a:t> </a:t>
            </a:r>
            <a:r>
              <a:rPr lang="en-GB" dirty="0" err="1"/>
              <a:t>lintas</a:t>
            </a:r>
            <a:r>
              <a:rPr lang="en-GB" dirty="0"/>
              <a:t> agama? </a:t>
            </a:r>
            <a:r>
              <a:rPr lang="en-GB" dirty="0" err="1"/>
              <a:t>Atau</a:t>
            </a:r>
            <a:r>
              <a:rPr lang="en-GB" dirty="0"/>
              <a:t>, </a:t>
            </a:r>
            <a:r>
              <a:rPr lang="en-GB" dirty="0" err="1"/>
              <a:t>kombinasi</a:t>
            </a:r>
            <a:r>
              <a:rPr lang="en-GB" dirty="0"/>
              <a:t> </a:t>
            </a:r>
            <a:r>
              <a:rPr lang="en-GB" dirty="0" err="1"/>
              <a:t>dari</a:t>
            </a:r>
            <a:r>
              <a:rPr lang="en-GB" dirty="0"/>
              <a:t> </a:t>
            </a:r>
            <a:r>
              <a:rPr lang="en-GB" dirty="0" err="1"/>
              <a:t>itu</a:t>
            </a:r>
            <a:r>
              <a:rPr lang="en-GB" dirty="0"/>
              <a:t> </a:t>
            </a:r>
            <a:r>
              <a:rPr lang="en-GB" dirty="0" err="1"/>
              <a:t>semua</a:t>
            </a:r>
            <a:r>
              <a:rPr lang="en-GB" dirty="0"/>
              <a:t>?   </a:t>
            </a:r>
            <a:endParaRPr dirty="0"/>
          </a:p>
          <a:p>
            <a:pPr marL="0" marR="0" lvl="0" indent="0" algn="l" rtl="0">
              <a:spcBef>
                <a:spcPts val="0"/>
              </a:spcBef>
              <a:spcAft>
                <a:spcPts val="0"/>
              </a:spcAft>
              <a:buSzPts val="1100"/>
              <a:buNone/>
            </a:pPr>
            <a:endParaRPr dirty="0"/>
          </a:p>
          <a:p>
            <a:pPr marL="0" marR="0" lvl="0" indent="0" algn="l" rtl="0">
              <a:spcBef>
                <a:spcPts val="0"/>
              </a:spcBef>
              <a:spcAft>
                <a:spcPts val="0"/>
              </a:spcAft>
              <a:buClr>
                <a:schemeClr val="dk1"/>
              </a:buClr>
              <a:buSzPts val="1100"/>
              <a:buFont typeface="Arial"/>
              <a:buNone/>
            </a:pPr>
            <a:r>
              <a:rPr lang="en-GB" dirty="0"/>
              <a:t>Ada </a:t>
            </a:r>
            <a:r>
              <a:rPr lang="en-GB" dirty="0" err="1"/>
              <a:t>banyak</a:t>
            </a:r>
            <a:r>
              <a:rPr lang="en-GB" dirty="0"/>
              <a:t> </a:t>
            </a:r>
            <a:r>
              <a:rPr lang="en-GB" dirty="0" err="1"/>
              <a:t>hal</a:t>
            </a:r>
            <a:r>
              <a:rPr lang="en-GB" dirty="0"/>
              <a:t> yang </a:t>
            </a:r>
            <a:r>
              <a:rPr lang="en-GB" dirty="0" err="1"/>
              <a:t>dapat</a:t>
            </a:r>
            <a:r>
              <a:rPr lang="en-GB" dirty="0"/>
              <a:t> </a:t>
            </a:r>
            <a:r>
              <a:rPr lang="en-GB" dirty="0" err="1"/>
              <a:t>kita</a:t>
            </a:r>
            <a:r>
              <a:rPr lang="en-GB" dirty="0"/>
              <a:t> </a:t>
            </a:r>
            <a:r>
              <a:rPr lang="en-GB" dirty="0" err="1"/>
              <a:t>perbuat</a:t>
            </a:r>
            <a:r>
              <a:rPr lang="en-GB" dirty="0"/>
              <a:t>. Kita </a:t>
            </a:r>
            <a:r>
              <a:rPr lang="en-GB" dirty="0" err="1"/>
              <a:t>tidak</a:t>
            </a:r>
            <a:r>
              <a:rPr lang="en-GB" dirty="0"/>
              <a:t> </a:t>
            </a:r>
            <a:r>
              <a:rPr lang="en-GB" dirty="0" err="1"/>
              <a:t>dapat</a:t>
            </a:r>
            <a:r>
              <a:rPr lang="en-GB" dirty="0"/>
              <a:t> </a:t>
            </a:r>
            <a:r>
              <a:rPr lang="en-GB" dirty="0" err="1"/>
              <a:t>melakukan</a:t>
            </a:r>
            <a:r>
              <a:rPr lang="en-GB" dirty="0"/>
              <a:t> </a:t>
            </a:r>
            <a:r>
              <a:rPr lang="en-GB" dirty="0" err="1"/>
              <a:t>semuanya</a:t>
            </a:r>
            <a:r>
              <a:rPr lang="en-GB" dirty="0"/>
              <a:t>, </a:t>
            </a:r>
            <a:r>
              <a:rPr lang="en-GB" dirty="0" err="1"/>
              <a:t>namun</a:t>
            </a:r>
            <a:r>
              <a:rPr lang="en-GB" dirty="0"/>
              <a:t>, </a:t>
            </a:r>
            <a:r>
              <a:rPr lang="en-GB" dirty="0" err="1"/>
              <a:t>kita</a:t>
            </a:r>
            <a:r>
              <a:rPr lang="en-GB" dirty="0"/>
              <a:t> </a:t>
            </a:r>
            <a:r>
              <a:rPr lang="en-GB" dirty="0" err="1"/>
              <a:t>mungkin</a:t>
            </a:r>
            <a:r>
              <a:rPr lang="en-GB" dirty="0"/>
              <a:t> </a:t>
            </a:r>
            <a:r>
              <a:rPr lang="en-GB" dirty="0" err="1"/>
              <a:t>perlu</a:t>
            </a:r>
            <a:r>
              <a:rPr lang="en-GB" dirty="0"/>
              <a:t> </a:t>
            </a:r>
            <a:r>
              <a:rPr lang="en-GB" dirty="0" err="1"/>
              <a:t>untuk</a:t>
            </a:r>
            <a:r>
              <a:rPr lang="en-GB" dirty="0"/>
              <a:t> </a:t>
            </a:r>
            <a:r>
              <a:rPr lang="en-GB" dirty="0" err="1"/>
              <a:t>melakukan</a:t>
            </a:r>
            <a:r>
              <a:rPr lang="en-GB" dirty="0"/>
              <a:t> </a:t>
            </a:r>
            <a:r>
              <a:rPr lang="en-GB" dirty="0" err="1"/>
              <a:t>lebih</a:t>
            </a:r>
            <a:r>
              <a:rPr lang="en-GB" dirty="0"/>
              <a:t> </a:t>
            </a:r>
            <a:r>
              <a:rPr lang="en-GB" dirty="0" err="1"/>
              <a:t>dari</a:t>
            </a:r>
            <a:r>
              <a:rPr lang="en-GB" dirty="0"/>
              <a:t> </a:t>
            </a:r>
            <a:r>
              <a:rPr lang="en-GB" dirty="0" err="1"/>
              <a:t>satu</a:t>
            </a:r>
            <a:r>
              <a:rPr lang="en-GB" dirty="0"/>
              <a:t> </a:t>
            </a:r>
            <a:r>
              <a:rPr lang="en-GB" dirty="0" err="1"/>
              <a:t>hal</a:t>
            </a:r>
            <a:r>
              <a:rPr lang="en-GB" dirty="0"/>
              <a:t> </a:t>
            </a:r>
            <a:r>
              <a:rPr lang="en-GB" dirty="0" err="1"/>
              <a:t>kalau</a:t>
            </a:r>
            <a:r>
              <a:rPr lang="en-GB" dirty="0"/>
              <a:t> </a:t>
            </a:r>
            <a:r>
              <a:rPr lang="en-GB" dirty="0" err="1"/>
              <a:t>kita</a:t>
            </a:r>
            <a:r>
              <a:rPr lang="en-GB" dirty="0"/>
              <a:t> </a:t>
            </a:r>
            <a:r>
              <a:rPr lang="en-GB" dirty="0" err="1"/>
              <a:t>ingin</a:t>
            </a:r>
            <a:r>
              <a:rPr lang="en-GB" dirty="0"/>
              <a:t> </a:t>
            </a:r>
            <a:r>
              <a:rPr lang="en-GB" dirty="0" err="1"/>
              <a:t>berhasil</a:t>
            </a:r>
            <a:r>
              <a:rPr lang="en-GB" dirty="0"/>
              <a:t>. </a:t>
            </a:r>
            <a:r>
              <a:rPr lang="en-GB" dirty="0" err="1"/>
              <a:t>Misalnya</a:t>
            </a:r>
            <a:r>
              <a:rPr lang="en-GB" dirty="0"/>
              <a:t>, </a:t>
            </a:r>
            <a:r>
              <a:rPr lang="en-GB" dirty="0" err="1"/>
              <a:t>tidak</a:t>
            </a:r>
            <a:r>
              <a:rPr lang="en-GB" dirty="0"/>
              <a:t> </a:t>
            </a:r>
            <a:r>
              <a:rPr lang="en-GB" dirty="0" err="1"/>
              <a:t>akan</a:t>
            </a:r>
            <a:r>
              <a:rPr lang="en-GB" dirty="0"/>
              <a:t> </a:t>
            </a:r>
            <a:r>
              <a:rPr lang="en-GB" dirty="0" err="1"/>
              <a:t>ada</a:t>
            </a:r>
            <a:r>
              <a:rPr lang="en-GB" dirty="0"/>
              <a:t> </a:t>
            </a:r>
            <a:r>
              <a:rPr lang="en-GB" dirty="0" err="1"/>
              <a:t>gunanya</a:t>
            </a:r>
            <a:r>
              <a:rPr lang="en-GB" dirty="0"/>
              <a:t> </a:t>
            </a:r>
            <a:r>
              <a:rPr lang="en-GB" dirty="0" err="1"/>
              <a:t>apabila</a:t>
            </a:r>
            <a:r>
              <a:rPr lang="en-GB" dirty="0"/>
              <a:t> </a:t>
            </a:r>
            <a:r>
              <a:rPr lang="en-GB" dirty="0" err="1"/>
              <a:t>kita</a:t>
            </a:r>
            <a:r>
              <a:rPr lang="en-GB" dirty="0"/>
              <a:t> </a:t>
            </a:r>
            <a:r>
              <a:rPr lang="en-GB" dirty="0" err="1"/>
              <a:t>membentuk</a:t>
            </a:r>
            <a:r>
              <a:rPr lang="en-GB" dirty="0"/>
              <a:t> </a:t>
            </a:r>
            <a:r>
              <a:rPr lang="en-GB" dirty="0" err="1"/>
              <a:t>tim</a:t>
            </a:r>
            <a:r>
              <a:rPr lang="en-GB" dirty="0"/>
              <a:t> bola </a:t>
            </a:r>
            <a:r>
              <a:rPr lang="en-GB" dirty="0" err="1"/>
              <a:t>jika</a:t>
            </a:r>
            <a:r>
              <a:rPr lang="en-GB" dirty="0"/>
              <a:t> </a:t>
            </a:r>
            <a:r>
              <a:rPr lang="en-GB" dirty="0" err="1"/>
              <a:t>pemuka</a:t>
            </a:r>
            <a:r>
              <a:rPr lang="en-GB" dirty="0"/>
              <a:t> agama </a:t>
            </a:r>
            <a:r>
              <a:rPr lang="en-GB" dirty="0" err="1"/>
              <a:t>tidak</a:t>
            </a:r>
            <a:r>
              <a:rPr lang="en-GB" dirty="0"/>
              <a:t> </a:t>
            </a:r>
            <a:r>
              <a:rPr lang="en-GB" dirty="0" err="1"/>
              <a:t>menyetujui</a:t>
            </a:r>
            <a:r>
              <a:rPr lang="en-GB" dirty="0"/>
              <a:t> </a:t>
            </a:r>
            <a:r>
              <a:rPr lang="en-GB" dirty="0" err="1"/>
              <a:t>sehingga</a:t>
            </a:r>
            <a:r>
              <a:rPr lang="en-GB" dirty="0"/>
              <a:t> </a:t>
            </a:r>
            <a:r>
              <a:rPr lang="en-GB" dirty="0" err="1"/>
              <a:t>tidak</a:t>
            </a:r>
            <a:r>
              <a:rPr lang="en-GB" dirty="0"/>
              <a:t> </a:t>
            </a:r>
            <a:r>
              <a:rPr lang="en-GB" dirty="0" err="1"/>
              <a:t>ada</a:t>
            </a:r>
            <a:r>
              <a:rPr lang="en-GB" dirty="0"/>
              <a:t> </a:t>
            </a:r>
            <a:r>
              <a:rPr lang="en-GB" dirty="0" err="1"/>
              <a:t>anak</a:t>
            </a:r>
            <a:r>
              <a:rPr lang="en-GB" dirty="0"/>
              <a:t> yang </a:t>
            </a:r>
            <a:r>
              <a:rPr lang="en-GB" dirty="0" err="1"/>
              <a:t>berani</a:t>
            </a:r>
            <a:r>
              <a:rPr lang="en-GB" dirty="0"/>
              <a:t> </a:t>
            </a:r>
            <a:r>
              <a:rPr lang="en-GB" dirty="0" err="1"/>
              <a:t>hadir</a:t>
            </a:r>
            <a:r>
              <a:rPr lang="en-GB" dirty="0"/>
              <a:t>. </a:t>
            </a:r>
            <a:r>
              <a:rPr lang="en-GB" dirty="0" err="1"/>
              <a:t>Rencana</a:t>
            </a:r>
            <a:r>
              <a:rPr lang="en-GB" dirty="0"/>
              <a:t> </a:t>
            </a:r>
            <a:r>
              <a:rPr lang="en-GB" dirty="0" err="1"/>
              <a:t>aksi</a:t>
            </a:r>
            <a:r>
              <a:rPr lang="en-GB" dirty="0"/>
              <a:t> yang </a:t>
            </a:r>
            <a:r>
              <a:rPr lang="en-GB" dirty="0" err="1"/>
              <a:t>sukses</a:t>
            </a:r>
            <a:r>
              <a:rPr lang="en-GB" dirty="0"/>
              <a:t> </a:t>
            </a:r>
            <a:r>
              <a:rPr lang="en-GB" dirty="0" err="1"/>
              <a:t>akan</a:t>
            </a:r>
            <a:r>
              <a:rPr lang="en-GB" dirty="0"/>
              <a:t> </a:t>
            </a:r>
            <a:r>
              <a:rPr lang="en-GB" dirty="0" err="1"/>
              <a:t>memiliki</a:t>
            </a:r>
            <a:r>
              <a:rPr lang="en-GB" dirty="0"/>
              <a:t> </a:t>
            </a:r>
            <a:r>
              <a:rPr lang="en-GB" dirty="0" err="1"/>
              <a:t>beberapa</a:t>
            </a:r>
            <a:r>
              <a:rPr lang="en-GB" dirty="0"/>
              <a:t> </a:t>
            </a:r>
            <a:r>
              <a:rPr lang="en-GB" dirty="0" err="1"/>
              <a:t>taktik</a:t>
            </a:r>
            <a:r>
              <a:rPr lang="en-GB" dirty="0"/>
              <a:t> </a:t>
            </a:r>
            <a:r>
              <a:rPr lang="en-GB" dirty="0" err="1"/>
              <a:t>berbeda</a:t>
            </a:r>
            <a:r>
              <a:rPr lang="en-GB" dirty="0"/>
              <a:t> </a:t>
            </a:r>
            <a:r>
              <a:rPr lang="en-GB" dirty="0" err="1"/>
              <a:t>namun</a:t>
            </a:r>
            <a:r>
              <a:rPr lang="en-GB" dirty="0"/>
              <a:t> </a:t>
            </a:r>
            <a:r>
              <a:rPr lang="en-GB" dirty="0" err="1"/>
              <a:t>saling</a:t>
            </a:r>
            <a:r>
              <a:rPr lang="en-GB" dirty="0"/>
              <a:t> </a:t>
            </a:r>
            <a:r>
              <a:rPr lang="en-GB" dirty="0" err="1"/>
              <a:t>melengkapi</a:t>
            </a:r>
            <a:r>
              <a:rPr lang="en-GB" dirty="0"/>
              <a:t>.</a:t>
            </a:r>
            <a:endParaRPr dirty="0"/>
          </a:p>
        </p:txBody>
      </p:sp>
      <p:sp>
        <p:nvSpPr>
          <p:cNvPr id="278" name="Google Shape;278;p20: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279" name="Google Shape;279;p20: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280" name="Google Shape;280;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b="1" dirty="0"/>
              <a:t>TAHAPAN PERJALANAN</a:t>
            </a:r>
            <a:r>
              <a:rPr lang="en-GB" sz="1200" dirty="0">
                <a:solidFill>
                  <a:schemeClr val="dk1"/>
                </a:solidFill>
                <a:latin typeface="Calibri"/>
                <a:ea typeface="Calibri"/>
                <a:cs typeface="Calibri"/>
                <a:sym typeface="Calibri"/>
              </a:rPr>
              <a:t> </a:t>
            </a:r>
            <a:br>
              <a:rPr lang="en-GB" sz="1200" dirty="0">
                <a:solidFill>
                  <a:schemeClr val="dk1"/>
                </a:solidFill>
                <a:latin typeface="Calibri"/>
                <a:ea typeface="Calibri"/>
                <a:cs typeface="Calibri"/>
                <a:sym typeface="Calibri"/>
              </a:rPr>
            </a:br>
            <a:r>
              <a:rPr lang="en-GB" dirty="0"/>
              <a:t>Ketika </a:t>
            </a:r>
            <a:r>
              <a:rPr lang="en-GB" dirty="0" err="1"/>
              <a:t>kita</a:t>
            </a:r>
            <a:r>
              <a:rPr lang="en-GB" dirty="0"/>
              <a:t> </a:t>
            </a:r>
            <a:r>
              <a:rPr lang="en-GB" dirty="0" err="1"/>
              <a:t>sudah</a:t>
            </a:r>
            <a:r>
              <a:rPr lang="en-GB" dirty="0"/>
              <a:t> </a:t>
            </a:r>
            <a:r>
              <a:rPr lang="en-GB" dirty="0" err="1"/>
              <a:t>menentukan</a:t>
            </a:r>
            <a:r>
              <a:rPr lang="en-GB" dirty="0"/>
              <a:t> </a:t>
            </a:r>
            <a:r>
              <a:rPr lang="en-GB" dirty="0" err="1"/>
              <a:t>taktik</a:t>
            </a:r>
            <a:r>
              <a:rPr lang="en-GB" dirty="0"/>
              <a:t> yang </a:t>
            </a:r>
            <a:r>
              <a:rPr lang="en-GB" dirty="0" err="1"/>
              <a:t>akan</a:t>
            </a:r>
            <a:r>
              <a:rPr lang="en-GB" dirty="0"/>
              <a:t> </a:t>
            </a:r>
            <a:r>
              <a:rPr lang="en-GB" dirty="0" err="1"/>
              <a:t>digunakan</a:t>
            </a:r>
            <a:r>
              <a:rPr lang="en-GB" dirty="0"/>
              <a:t>, </a:t>
            </a:r>
            <a:r>
              <a:rPr lang="en-GB" dirty="0" err="1"/>
              <a:t>kita</a:t>
            </a:r>
            <a:r>
              <a:rPr lang="en-GB" dirty="0"/>
              <a:t> </a:t>
            </a:r>
            <a:r>
              <a:rPr lang="en-GB" dirty="0" err="1"/>
              <a:t>bisa</a:t>
            </a:r>
            <a:r>
              <a:rPr lang="en-GB" dirty="0"/>
              <a:t> </a:t>
            </a:r>
            <a:r>
              <a:rPr lang="en-GB" dirty="0" err="1"/>
              <a:t>memikirkan</a:t>
            </a:r>
            <a:r>
              <a:rPr lang="en-GB" dirty="0"/>
              <a:t> BAGAIMANA </a:t>
            </a:r>
            <a:r>
              <a:rPr lang="en-GB" dirty="0" err="1"/>
              <a:t>kita</a:t>
            </a:r>
            <a:r>
              <a:rPr lang="en-GB" dirty="0"/>
              <a:t> </a:t>
            </a:r>
            <a:r>
              <a:rPr lang="en-GB" dirty="0" err="1"/>
              <a:t>akan</a:t>
            </a:r>
            <a:r>
              <a:rPr lang="en-GB" dirty="0"/>
              <a:t> </a:t>
            </a:r>
            <a:r>
              <a:rPr lang="en-GB" dirty="0" err="1"/>
              <a:t>menggunakan</a:t>
            </a:r>
            <a:r>
              <a:rPr lang="en-GB" dirty="0"/>
              <a:t> </a:t>
            </a:r>
            <a:r>
              <a:rPr lang="en-GB" dirty="0" err="1"/>
              <a:t>mereka</a:t>
            </a:r>
            <a:r>
              <a:rPr lang="en-GB" dirty="0"/>
              <a:t>. Langkah </a:t>
            </a:r>
            <a:r>
              <a:rPr lang="en-GB" dirty="0" err="1"/>
              <a:t>konkret</a:t>
            </a:r>
            <a:r>
              <a:rPr lang="en-GB" dirty="0"/>
              <a:t> </a:t>
            </a:r>
            <a:r>
              <a:rPr lang="en-GB" dirty="0" err="1"/>
              <a:t>seperti</a:t>
            </a:r>
            <a:r>
              <a:rPr lang="en-GB" dirty="0"/>
              <a:t> </a:t>
            </a:r>
            <a:r>
              <a:rPr lang="en-GB" dirty="0" err="1"/>
              <a:t>apa</a:t>
            </a:r>
            <a:r>
              <a:rPr lang="en-GB" dirty="0"/>
              <a:t> yang </a:t>
            </a:r>
            <a:r>
              <a:rPr lang="en-GB" dirty="0" err="1"/>
              <a:t>harus</a:t>
            </a:r>
            <a:r>
              <a:rPr lang="en-GB" dirty="0"/>
              <a:t> </a:t>
            </a:r>
            <a:r>
              <a:rPr lang="en-GB" dirty="0" err="1"/>
              <a:t>kita</a:t>
            </a:r>
            <a:r>
              <a:rPr lang="en-GB" dirty="0"/>
              <a:t> </a:t>
            </a:r>
            <a:r>
              <a:rPr lang="en-GB" dirty="0" err="1"/>
              <a:t>ambil</a:t>
            </a:r>
            <a:r>
              <a:rPr lang="en-GB" dirty="0"/>
              <a:t> dan </a:t>
            </a:r>
            <a:r>
              <a:rPr lang="en-GB" dirty="0" err="1"/>
              <a:t>bagaimana</a:t>
            </a:r>
            <a:r>
              <a:rPr lang="en-GB" dirty="0"/>
              <a:t> </a:t>
            </a:r>
            <a:r>
              <a:rPr lang="en-GB" dirty="0" err="1"/>
              <a:t>urutannya</a:t>
            </a:r>
            <a:r>
              <a:rPr lang="en-GB" dirty="0"/>
              <a:t>? </a:t>
            </a:r>
            <a:r>
              <a:rPr lang="en-GB" dirty="0" err="1"/>
              <a:t>Siapa</a:t>
            </a:r>
            <a:r>
              <a:rPr lang="en-GB" dirty="0"/>
              <a:t> </a:t>
            </a:r>
            <a:r>
              <a:rPr lang="en-GB" dirty="0" err="1"/>
              <a:t>akan</a:t>
            </a:r>
            <a:r>
              <a:rPr lang="en-GB" dirty="0"/>
              <a:t> </a:t>
            </a:r>
            <a:r>
              <a:rPr lang="en-GB" dirty="0" err="1"/>
              <a:t>melakukan</a:t>
            </a:r>
            <a:r>
              <a:rPr lang="en-GB" dirty="0"/>
              <a:t> </a:t>
            </a:r>
            <a:r>
              <a:rPr lang="en-GB" dirty="0" err="1"/>
              <a:t>apa</a:t>
            </a:r>
            <a:r>
              <a:rPr lang="en-GB" dirty="0"/>
              <a:t> dan </a:t>
            </a:r>
            <a:r>
              <a:rPr lang="en-GB" dirty="0" err="1"/>
              <a:t>kapan</a:t>
            </a:r>
            <a:r>
              <a:rPr lang="en-GB" dirty="0"/>
              <a:t> </a:t>
            </a:r>
            <a:r>
              <a:rPr lang="en-GB" dirty="0" err="1"/>
              <a:t>untuk</a:t>
            </a:r>
            <a:r>
              <a:rPr lang="en-GB" dirty="0"/>
              <a:t> masing-masing </a:t>
            </a:r>
            <a:r>
              <a:rPr lang="en-GB" dirty="0" err="1"/>
              <a:t>taktik</a:t>
            </a:r>
            <a:r>
              <a:rPr lang="en-GB" dirty="0"/>
              <a:t> yang </a:t>
            </a:r>
            <a:r>
              <a:rPr lang="en-GB" dirty="0" err="1"/>
              <a:t>sudah</a:t>
            </a:r>
            <a:r>
              <a:rPr lang="en-GB" dirty="0"/>
              <a:t> </a:t>
            </a:r>
            <a:r>
              <a:rPr lang="en-GB" dirty="0" err="1"/>
              <a:t>kita</a:t>
            </a:r>
            <a:r>
              <a:rPr lang="en-GB" dirty="0"/>
              <a:t> </a:t>
            </a:r>
            <a:r>
              <a:rPr lang="en-GB" dirty="0" err="1"/>
              <a:t>pilih</a:t>
            </a:r>
            <a:r>
              <a:rPr lang="en-GB" dirty="0"/>
              <a:t>? </a:t>
            </a:r>
            <a:r>
              <a:rPr lang="en-GB" dirty="0" err="1"/>
              <a:t>Bagaimana</a:t>
            </a:r>
            <a:r>
              <a:rPr lang="en-GB" dirty="0"/>
              <a:t> </a:t>
            </a:r>
            <a:r>
              <a:rPr lang="en-GB" dirty="0" err="1"/>
              <a:t>cara</a:t>
            </a:r>
            <a:r>
              <a:rPr lang="en-GB" dirty="0"/>
              <a:t> </a:t>
            </a:r>
            <a:r>
              <a:rPr lang="en-GB" dirty="0" err="1"/>
              <a:t>praktis</a:t>
            </a:r>
            <a:r>
              <a:rPr lang="en-GB" dirty="0"/>
              <a:t> </a:t>
            </a:r>
            <a:r>
              <a:rPr lang="en-GB" dirty="0" err="1"/>
              <a:t>untuk</a:t>
            </a:r>
            <a:r>
              <a:rPr lang="en-GB" dirty="0"/>
              <a:t> </a:t>
            </a:r>
            <a:r>
              <a:rPr lang="en-GB" dirty="0" err="1"/>
              <a:t>mengorganisasi</a:t>
            </a:r>
            <a:r>
              <a:rPr lang="en-GB" dirty="0"/>
              <a:t> dan </a:t>
            </a:r>
            <a:r>
              <a:rPr lang="en-GB" dirty="0" err="1"/>
              <a:t>mendukung</a:t>
            </a:r>
            <a:r>
              <a:rPr lang="en-GB" dirty="0"/>
              <a:t> </a:t>
            </a:r>
            <a:r>
              <a:rPr lang="en-GB" dirty="0" err="1"/>
              <a:t>tim</a:t>
            </a:r>
            <a:r>
              <a:rPr lang="en-GB" dirty="0"/>
              <a:t> bola </a:t>
            </a:r>
            <a:r>
              <a:rPr lang="en-GB" dirty="0" err="1"/>
              <a:t>atau</a:t>
            </a:r>
            <a:r>
              <a:rPr lang="en-GB" dirty="0"/>
              <a:t> </a:t>
            </a:r>
            <a:r>
              <a:rPr lang="en-GB" dirty="0" err="1"/>
              <a:t>melakukan</a:t>
            </a:r>
            <a:r>
              <a:rPr lang="en-GB" dirty="0"/>
              <a:t> </a:t>
            </a:r>
            <a:r>
              <a:rPr lang="en-GB" dirty="0" err="1"/>
              <a:t>survei</a:t>
            </a:r>
            <a:r>
              <a:rPr lang="en-GB" dirty="0"/>
              <a:t>? </a:t>
            </a:r>
            <a:r>
              <a:rPr lang="en-GB" dirty="0" err="1"/>
              <a:t>Siapa</a:t>
            </a:r>
            <a:r>
              <a:rPr lang="en-GB" dirty="0"/>
              <a:t> yang </a:t>
            </a:r>
            <a:r>
              <a:rPr lang="en-GB" dirty="0" err="1"/>
              <a:t>akan</a:t>
            </a:r>
            <a:r>
              <a:rPr lang="en-GB" dirty="0"/>
              <a:t> </a:t>
            </a:r>
            <a:r>
              <a:rPr lang="en-GB" dirty="0" err="1"/>
              <a:t>berbicara</a:t>
            </a:r>
            <a:r>
              <a:rPr lang="en-GB" dirty="0"/>
              <a:t> </a:t>
            </a:r>
            <a:r>
              <a:rPr lang="en-GB" dirty="0" err="1"/>
              <a:t>ke</a:t>
            </a:r>
            <a:r>
              <a:rPr lang="en-GB" dirty="0"/>
              <a:t> </a:t>
            </a:r>
            <a:r>
              <a:rPr lang="en-GB" dirty="0" err="1"/>
              <a:t>pemuka</a:t>
            </a:r>
            <a:r>
              <a:rPr lang="en-GB" dirty="0"/>
              <a:t> agama?</a:t>
            </a:r>
            <a:endParaRPr dirty="0">
              <a:solidFill>
                <a:schemeClr val="dk1"/>
              </a:solidFill>
              <a:latin typeface="Calibri"/>
              <a:ea typeface="Calibri"/>
              <a:cs typeface="Calibri"/>
              <a:sym typeface="Calibri"/>
            </a:endParaRPr>
          </a:p>
          <a:p>
            <a:pPr marL="0" lvl="0" indent="0" algn="l" rtl="0">
              <a:spcBef>
                <a:spcPts val="0"/>
              </a:spcBef>
              <a:spcAft>
                <a:spcPts val="0"/>
              </a:spcAft>
              <a:buNone/>
            </a:pPr>
            <a:endParaRPr dirty="0"/>
          </a:p>
        </p:txBody>
      </p:sp>
      <p:sp>
        <p:nvSpPr>
          <p:cNvPr id="296" name="Google Shape;296;p21: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297" name="Google Shape;297;p21: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298" name="Google Shape;298;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3" name="Google Shape;313;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SzPts val="1100"/>
              <a:buNone/>
            </a:pPr>
            <a:r>
              <a:rPr lang="en-GB" dirty="0"/>
              <a:t>Ketika </a:t>
            </a:r>
            <a:r>
              <a:rPr lang="en-GB" dirty="0" err="1"/>
              <a:t>kita</a:t>
            </a:r>
            <a:r>
              <a:rPr lang="en-GB" dirty="0"/>
              <a:t> </a:t>
            </a:r>
            <a:r>
              <a:rPr lang="en-GB" dirty="0" err="1"/>
              <a:t>berbicara</a:t>
            </a:r>
            <a:r>
              <a:rPr lang="en-GB" dirty="0"/>
              <a:t> </a:t>
            </a:r>
            <a:r>
              <a:rPr lang="en-GB" dirty="0" err="1"/>
              <a:t>dengan</a:t>
            </a:r>
            <a:r>
              <a:rPr lang="en-GB" dirty="0"/>
              <a:t> orang lain, </a:t>
            </a:r>
            <a:r>
              <a:rPr lang="en-GB" dirty="0" err="1"/>
              <a:t>kita</a:t>
            </a:r>
            <a:r>
              <a:rPr lang="en-GB" dirty="0"/>
              <a:t> </a:t>
            </a:r>
            <a:r>
              <a:rPr lang="en-GB" dirty="0" err="1"/>
              <a:t>harus</a:t>
            </a:r>
            <a:r>
              <a:rPr lang="en-GB" dirty="0"/>
              <a:t> </a:t>
            </a:r>
            <a:r>
              <a:rPr lang="en-GB" dirty="0" err="1"/>
              <a:t>memikirkan</a:t>
            </a:r>
            <a:r>
              <a:rPr lang="en-GB" dirty="0"/>
              <a:t> </a:t>
            </a:r>
            <a:r>
              <a:rPr lang="en-GB" dirty="0" err="1"/>
              <a:t>pesan</a:t>
            </a:r>
            <a:r>
              <a:rPr lang="en-GB" dirty="0"/>
              <a:t> </a:t>
            </a:r>
            <a:r>
              <a:rPr lang="en-GB" dirty="0" err="1"/>
              <a:t>apa</a:t>
            </a:r>
            <a:r>
              <a:rPr lang="en-GB" dirty="0"/>
              <a:t> yang </a:t>
            </a:r>
            <a:r>
              <a:rPr lang="en-GB" dirty="0" err="1"/>
              <a:t>akan</a:t>
            </a:r>
            <a:r>
              <a:rPr lang="en-GB" dirty="0"/>
              <a:t> </a:t>
            </a:r>
            <a:r>
              <a:rPr lang="en-GB" dirty="0" err="1"/>
              <a:t>kita</a:t>
            </a:r>
            <a:r>
              <a:rPr lang="en-GB" dirty="0"/>
              <a:t> </a:t>
            </a:r>
            <a:r>
              <a:rPr lang="en-GB" dirty="0" err="1"/>
              <a:t>sampaikan</a:t>
            </a:r>
            <a:r>
              <a:rPr lang="en-GB" dirty="0"/>
              <a:t>. </a:t>
            </a:r>
            <a:r>
              <a:rPr lang="en-GB" dirty="0" err="1"/>
              <a:t>Informasi</a:t>
            </a:r>
            <a:r>
              <a:rPr lang="en-GB" dirty="0"/>
              <a:t> </a:t>
            </a:r>
            <a:r>
              <a:rPr lang="en-GB" dirty="0" err="1"/>
              <a:t>atau</a:t>
            </a:r>
            <a:r>
              <a:rPr lang="en-GB" dirty="0"/>
              <a:t> </a:t>
            </a:r>
            <a:r>
              <a:rPr lang="en-GB" dirty="0" err="1"/>
              <a:t>argumen</a:t>
            </a:r>
            <a:r>
              <a:rPr lang="en-GB" dirty="0"/>
              <a:t> </a:t>
            </a:r>
            <a:r>
              <a:rPr lang="en-GB" dirty="0" err="1"/>
              <a:t>apa</a:t>
            </a:r>
            <a:r>
              <a:rPr lang="en-GB" dirty="0"/>
              <a:t> yang </a:t>
            </a:r>
            <a:r>
              <a:rPr lang="en-GB" dirty="0" err="1"/>
              <a:t>akan</a:t>
            </a:r>
            <a:r>
              <a:rPr lang="en-GB" dirty="0"/>
              <a:t> </a:t>
            </a:r>
            <a:r>
              <a:rPr lang="en-GB" dirty="0" err="1"/>
              <a:t>meyakinkan</a:t>
            </a:r>
            <a:r>
              <a:rPr lang="en-GB" dirty="0"/>
              <a:t> </a:t>
            </a:r>
            <a:r>
              <a:rPr lang="en-GB" dirty="0" err="1"/>
              <a:t>mereka</a:t>
            </a:r>
            <a:r>
              <a:rPr lang="en-GB" dirty="0"/>
              <a:t> yang </a:t>
            </a:r>
            <a:r>
              <a:rPr lang="en-GB" dirty="0" err="1"/>
              <a:t>berpotensi</a:t>
            </a:r>
            <a:r>
              <a:rPr lang="en-GB" dirty="0"/>
              <a:t> </a:t>
            </a:r>
            <a:r>
              <a:rPr lang="en-GB" dirty="0" err="1"/>
              <a:t>untuk</a:t>
            </a:r>
            <a:r>
              <a:rPr lang="en-GB" dirty="0"/>
              <a:t> </a:t>
            </a:r>
            <a:r>
              <a:rPr lang="en-GB" dirty="0" err="1"/>
              <a:t>menjadi</a:t>
            </a:r>
            <a:r>
              <a:rPr lang="en-GB" dirty="0"/>
              <a:t> </a:t>
            </a:r>
            <a:r>
              <a:rPr lang="en-GB" dirty="0" err="1"/>
              <a:t>rekan</a:t>
            </a:r>
            <a:r>
              <a:rPr lang="en-GB" dirty="0"/>
              <a:t> dan </a:t>
            </a:r>
            <a:r>
              <a:rPr lang="en-GB" dirty="0" err="1"/>
              <a:t>bergabung</a:t>
            </a:r>
            <a:r>
              <a:rPr lang="en-GB" dirty="0"/>
              <a:t>, </a:t>
            </a:r>
            <a:r>
              <a:rPr lang="en-GB" dirty="0" err="1"/>
              <a:t>atau</a:t>
            </a:r>
            <a:r>
              <a:rPr lang="en-GB" dirty="0"/>
              <a:t> </a:t>
            </a:r>
            <a:r>
              <a:rPr lang="en-GB" dirty="0" err="1"/>
              <a:t>meyakinkan</a:t>
            </a:r>
            <a:r>
              <a:rPr lang="en-GB" dirty="0"/>
              <a:t> orang lain </a:t>
            </a:r>
            <a:r>
              <a:rPr lang="en-GB" dirty="0" err="1"/>
              <a:t>untuk</a:t>
            </a:r>
            <a:r>
              <a:rPr lang="en-GB" dirty="0"/>
              <a:t> </a:t>
            </a:r>
            <a:r>
              <a:rPr lang="en-GB" dirty="0" err="1"/>
              <a:t>mengubah</a:t>
            </a:r>
            <a:r>
              <a:rPr lang="en-GB" dirty="0"/>
              <a:t> </a:t>
            </a:r>
            <a:r>
              <a:rPr lang="en-GB" dirty="0" err="1"/>
              <a:t>sikap</a:t>
            </a:r>
            <a:r>
              <a:rPr lang="en-GB" dirty="0"/>
              <a:t> dan </a:t>
            </a:r>
            <a:r>
              <a:rPr lang="en-GB" dirty="0" err="1"/>
              <a:t>perilaku</a:t>
            </a:r>
            <a:r>
              <a:rPr lang="en-GB" dirty="0"/>
              <a:t> </a:t>
            </a:r>
            <a:r>
              <a:rPr lang="en-GB" dirty="0" err="1"/>
              <a:t>mereka</a:t>
            </a:r>
            <a:r>
              <a:rPr lang="en-GB" dirty="0"/>
              <a:t>? Hal </a:t>
            </a:r>
            <a:r>
              <a:rPr lang="en-GB" dirty="0" err="1"/>
              <a:t>apa</a:t>
            </a:r>
            <a:r>
              <a:rPr lang="en-GB" dirty="0"/>
              <a:t> yang </a:t>
            </a:r>
            <a:r>
              <a:rPr lang="en-GB" dirty="0" err="1"/>
              <a:t>akan</a:t>
            </a:r>
            <a:r>
              <a:rPr lang="en-GB" dirty="0"/>
              <a:t> </a:t>
            </a:r>
            <a:r>
              <a:rPr lang="en-GB" dirty="0" err="1"/>
              <a:t>mampu</a:t>
            </a:r>
            <a:r>
              <a:rPr lang="en-GB" dirty="0"/>
              <a:t> </a:t>
            </a:r>
            <a:r>
              <a:rPr lang="en-GB" dirty="0" err="1"/>
              <a:t>meyakinkan</a:t>
            </a:r>
            <a:r>
              <a:rPr lang="en-GB" dirty="0"/>
              <a:t> </a:t>
            </a:r>
            <a:r>
              <a:rPr lang="en-GB" dirty="0" err="1"/>
              <a:t>otoritas</a:t>
            </a:r>
            <a:r>
              <a:rPr lang="en-GB" dirty="0"/>
              <a:t> </a:t>
            </a:r>
            <a:r>
              <a:rPr lang="en-GB" dirty="0" err="1"/>
              <a:t>untuk</a:t>
            </a:r>
            <a:r>
              <a:rPr lang="en-GB" dirty="0"/>
              <a:t> </a:t>
            </a:r>
            <a:r>
              <a:rPr lang="en-GB" dirty="0" err="1"/>
              <a:t>bertindak</a:t>
            </a:r>
            <a:r>
              <a:rPr lang="en-GB" dirty="0"/>
              <a:t>? Dan, </a:t>
            </a:r>
            <a:r>
              <a:rPr lang="en-GB" dirty="0" err="1"/>
              <a:t>apakah</a:t>
            </a:r>
            <a:r>
              <a:rPr lang="en-GB" dirty="0"/>
              <a:t> </a:t>
            </a:r>
            <a:r>
              <a:rPr lang="en-GB" dirty="0" err="1"/>
              <a:t>ada</a:t>
            </a:r>
            <a:r>
              <a:rPr lang="en-GB" dirty="0"/>
              <a:t> </a:t>
            </a:r>
            <a:r>
              <a:rPr lang="en-GB" dirty="0" err="1"/>
              <a:t>cara</a:t>
            </a:r>
            <a:r>
              <a:rPr lang="en-GB" dirty="0"/>
              <a:t> </a:t>
            </a:r>
            <a:r>
              <a:rPr lang="en-GB" dirty="0" err="1"/>
              <a:t>untuk</a:t>
            </a:r>
            <a:r>
              <a:rPr lang="en-GB" dirty="0"/>
              <a:t> </a:t>
            </a:r>
            <a:r>
              <a:rPr lang="en-GB" dirty="0" err="1"/>
              <a:t>mengomunikasikan</a:t>
            </a:r>
            <a:r>
              <a:rPr lang="en-GB" dirty="0"/>
              <a:t> </a:t>
            </a:r>
            <a:r>
              <a:rPr lang="en-GB" dirty="0" err="1"/>
              <a:t>pesan</a:t>
            </a:r>
            <a:r>
              <a:rPr lang="en-GB" dirty="0"/>
              <a:t> </a:t>
            </a:r>
            <a:r>
              <a:rPr lang="en-GB" dirty="0" err="1"/>
              <a:t>kita</a:t>
            </a:r>
            <a:r>
              <a:rPr lang="en-GB" dirty="0"/>
              <a:t> </a:t>
            </a:r>
            <a:r>
              <a:rPr lang="en-GB" dirty="0" err="1"/>
              <a:t>sehingga</a:t>
            </a:r>
            <a:r>
              <a:rPr lang="en-GB" dirty="0"/>
              <a:t> </a:t>
            </a:r>
            <a:r>
              <a:rPr lang="en-GB" dirty="0" err="1"/>
              <a:t>kita</a:t>
            </a:r>
            <a:r>
              <a:rPr lang="en-GB" dirty="0"/>
              <a:t> </a:t>
            </a:r>
            <a:r>
              <a:rPr lang="en-GB" dirty="0" err="1"/>
              <a:t>bisa</a:t>
            </a:r>
            <a:r>
              <a:rPr lang="en-GB" dirty="0"/>
              <a:t> </a:t>
            </a:r>
            <a:r>
              <a:rPr lang="en-GB" dirty="0" err="1"/>
              <a:t>menghindari</a:t>
            </a:r>
            <a:r>
              <a:rPr lang="en-GB" dirty="0"/>
              <a:t> </a:t>
            </a:r>
            <a:r>
              <a:rPr lang="en-GB" dirty="0" err="1"/>
              <a:t>pertentangan</a:t>
            </a:r>
            <a:r>
              <a:rPr lang="en-GB" dirty="0"/>
              <a:t>?</a:t>
            </a:r>
            <a:endParaRPr dirty="0"/>
          </a:p>
          <a:p>
            <a:pPr marL="0" marR="0" lvl="0" indent="0" algn="l" rtl="0">
              <a:spcBef>
                <a:spcPts val="0"/>
              </a:spcBef>
              <a:spcAft>
                <a:spcPts val="0"/>
              </a:spcAft>
              <a:buSzPts val="1100"/>
              <a:buNone/>
            </a:pPr>
            <a:endParaRPr dirty="0"/>
          </a:p>
          <a:p>
            <a:pPr marL="0" marR="0" lvl="0" indent="0" algn="l" rtl="0">
              <a:spcBef>
                <a:spcPts val="0"/>
              </a:spcBef>
              <a:spcAft>
                <a:spcPts val="0"/>
              </a:spcAft>
              <a:buSzPts val="1100"/>
              <a:buNone/>
            </a:pPr>
            <a:r>
              <a:rPr lang="en-GB" dirty="0" err="1"/>
              <a:t>Misalnya</a:t>
            </a:r>
            <a:r>
              <a:rPr lang="en-GB" dirty="0"/>
              <a:t>:</a:t>
            </a:r>
            <a:endParaRPr dirty="0"/>
          </a:p>
          <a:p>
            <a:pPr marL="0" marR="0" lvl="0" indent="0" algn="l" rtl="0">
              <a:spcBef>
                <a:spcPts val="0"/>
              </a:spcBef>
              <a:spcAft>
                <a:spcPts val="0"/>
              </a:spcAft>
              <a:buSzPts val="1100"/>
              <a:buNone/>
            </a:pPr>
            <a:r>
              <a:rPr lang="en-GB" dirty="0" err="1"/>
              <a:t>Orangtua</a:t>
            </a:r>
            <a:r>
              <a:rPr lang="en-GB" dirty="0"/>
              <a:t> </a:t>
            </a:r>
            <a:r>
              <a:rPr lang="en-GB" dirty="0" err="1"/>
              <a:t>mungkin</a:t>
            </a:r>
            <a:r>
              <a:rPr lang="en-GB" dirty="0"/>
              <a:t> </a:t>
            </a:r>
            <a:r>
              <a:rPr lang="en-GB" dirty="0" err="1"/>
              <a:t>perlu</a:t>
            </a:r>
            <a:r>
              <a:rPr lang="en-GB" dirty="0"/>
              <a:t> </a:t>
            </a:r>
            <a:r>
              <a:rPr lang="en-GB" dirty="0" err="1"/>
              <a:t>mendengar</a:t>
            </a:r>
            <a:r>
              <a:rPr lang="en-GB" dirty="0"/>
              <a:t> </a:t>
            </a:r>
            <a:r>
              <a:rPr lang="en-GB" dirty="0" err="1"/>
              <a:t>manfaat</a:t>
            </a:r>
            <a:r>
              <a:rPr lang="en-GB" dirty="0"/>
              <a:t> </a:t>
            </a:r>
            <a:r>
              <a:rPr lang="en-GB" dirty="0" err="1"/>
              <a:t>dari</a:t>
            </a:r>
            <a:r>
              <a:rPr lang="en-GB" dirty="0"/>
              <a:t> </a:t>
            </a:r>
            <a:r>
              <a:rPr lang="en-GB" dirty="0" err="1"/>
              <a:t>membangun</a:t>
            </a:r>
            <a:r>
              <a:rPr lang="en-GB" dirty="0"/>
              <a:t> </a:t>
            </a:r>
            <a:r>
              <a:rPr lang="en-GB" dirty="0" err="1"/>
              <a:t>hubungan</a:t>
            </a:r>
            <a:r>
              <a:rPr lang="en-GB" dirty="0"/>
              <a:t> </a:t>
            </a:r>
            <a:r>
              <a:rPr lang="en-GB" dirty="0" err="1"/>
              <a:t>antar</a:t>
            </a:r>
            <a:r>
              <a:rPr lang="en-GB" dirty="0"/>
              <a:t> </a:t>
            </a:r>
            <a:r>
              <a:rPr lang="en-GB" dirty="0" err="1"/>
              <a:t>komunitas</a:t>
            </a:r>
            <a:r>
              <a:rPr lang="en-GB" dirty="0"/>
              <a:t> </a:t>
            </a:r>
            <a:r>
              <a:rPr lang="en-GB" dirty="0" err="1"/>
              <a:t>untuk</a:t>
            </a:r>
            <a:r>
              <a:rPr lang="en-GB" dirty="0"/>
              <a:t> masa </a:t>
            </a:r>
            <a:r>
              <a:rPr lang="en-GB" dirty="0" err="1"/>
              <a:t>depan</a:t>
            </a:r>
            <a:r>
              <a:rPr lang="en-GB" dirty="0"/>
              <a:t> </a:t>
            </a:r>
            <a:r>
              <a:rPr lang="en-GB" dirty="0" err="1"/>
              <a:t>anak-anak</a:t>
            </a:r>
            <a:r>
              <a:rPr lang="en-GB" dirty="0"/>
              <a:t> </a:t>
            </a:r>
            <a:r>
              <a:rPr lang="en-GB" dirty="0" err="1"/>
              <a:t>mereka</a:t>
            </a:r>
            <a:r>
              <a:rPr lang="en-GB" dirty="0"/>
              <a:t>, dan juga </a:t>
            </a:r>
            <a:r>
              <a:rPr lang="en-GB" dirty="0" err="1"/>
              <a:t>informasi</a:t>
            </a:r>
            <a:r>
              <a:rPr lang="en-GB" dirty="0"/>
              <a:t> </a:t>
            </a:r>
            <a:r>
              <a:rPr lang="en-GB" dirty="0" err="1"/>
              <a:t>praktis</a:t>
            </a:r>
            <a:r>
              <a:rPr lang="en-GB" dirty="0"/>
              <a:t> yang </a:t>
            </a:r>
            <a:r>
              <a:rPr lang="en-GB" dirty="0" err="1"/>
              <a:t>akan</a:t>
            </a:r>
            <a:r>
              <a:rPr lang="en-GB" dirty="0"/>
              <a:t> </a:t>
            </a:r>
            <a:r>
              <a:rPr lang="en-GB" dirty="0" err="1"/>
              <a:t>meyakinkan</a:t>
            </a:r>
            <a:r>
              <a:rPr lang="en-GB" dirty="0"/>
              <a:t> </a:t>
            </a:r>
            <a:r>
              <a:rPr lang="en-GB" dirty="0" err="1"/>
              <a:t>mereka</a:t>
            </a:r>
            <a:r>
              <a:rPr lang="en-GB" dirty="0"/>
              <a:t> </a:t>
            </a:r>
            <a:r>
              <a:rPr lang="en-GB" dirty="0" err="1"/>
              <a:t>bahwa</a:t>
            </a:r>
            <a:r>
              <a:rPr lang="en-GB" dirty="0"/>
              <a:t> </a:t>
            </a:r>
            <a:r>
              <a:rPr lang="en-GB" dirty="0" err="1"/>
              <a:t>anak</a:t>
            </a:r>
            <a:r>
              <a:rPr lang="en-GB" dirty="0"/>
              <a:t> </a:t>
            </a:r>
            <a:r>
              <a:rPr lang="en-GB" dirty="0" err="1"/>
              <a:t>mereka</a:t>
            </a:r>
            <a:r>
              <a:rPr lang="en-GB" dirty="0"/>
              <a:t> </a:t>
            </a:r>
            <a:r>
              <a:rPr lang="en-GB" dirty="0" err="1"/>
              <a:t>akan</a:t>
            </a:r>
            <a:r>
              <a:rPr lang="en-GB" dirty="0"/>
              <a:t> </a:t>
            </a:r>
            <a:r>
              <a:rPr lang="en-GB" dirty="0" err="1"/>
              <a:t>aman</a:t>
            </a:r>
            <a:r>
              <a:rPr lang="en-GB" dirty="0"/>
              <a:t> dan </a:t>
            </a:r>
            <a:r>
              <a:rPr lang="en-GB" dirty="0" err="1"/>
              <a:t>diperhatikan</a:t>
            </a:r>
            <a:r>
              <a:rPr lang="en-GB" dirty="0"/>
              <a:t> di </a:t>
            </a:r>
            <a:r>
              <a:rPr lang="en-GB" dirty="0" err="1"/>
              <a:t>dalam</a:t>
            </a:r>
            <a:r>
              <a:rPr lang="en-GB" dirty="0"/>
              <a:t> </a:t>
            </a:r>
            <a:r>
              <a:rPr lang="en-GB" dirty="0" err="1"/>
              <a:t>tim</a:t>
            </a:r>
            <a:r>
              <a:rPr lang="en-GB" dirty="0"/>
              <a:t> bola. </a:t>
            </a:r>
            <a:endParaRPr dirty="0"/>
          </a:p>
          <a:p>
            <a:pPr marL="0" marR="0" lvl="0" indent="0" algn="l" rtl="0">
              <a:spcBef>
                <a:spcPts val="0"/>
              </a:spcBef>
              <a:spcAft>
                <a:spcPts val="0"/>
              </a:spcAft>
              <a:buSzPts val="1100"/>
              <a:buNone/>
            </a:pPr>
            <a:r>
              <a:rPr lang="en-GB" dirty="0"/>
              <a:t>Dewan </a:t>
            </a:r>
            <a:r>
              <a:rPr lang="en-GB" dirty="0" err="1"/>
              <a:t>lintas</a:t>
            </a:r>
            <a:r>
              <a:rPr lang="en-GB" dirty="0"/>
              <a:t> agama </a:t>
            </a:r>
            <a:r>
              <a:rPr lang="en-GB" dirty="0" err="1"/>
              <a:t>setempat</a:t>
            </a:r>
            <a:r>
              <a:rPr lang="en-GB" dirty="0"/>
              <a:t> </a:t>
            </a:r>
            <a:r>
              <a:rPr lang="en-GB" dirty="0" err="1"/>
              <a:t>mungkin</a:t>
            </a:r>
            <a:r>
              <a:rPr lang="en-GB" dirty="0"/>
              <a:t> </a:t>
            </a:r>
            <a:r>
              <a:rPr lang="en-GB" dirty="0" err="1"/>
              <a:t>ingin</a:t>
            </a:r>
            <a:r>
              <a:rPr lang="en-GB" dirty="0"/>
              <a:t> </a:t>
            </a:r>
            <a:r>
              <a:rPr lang="en-GB" dirty="0" err="1"/>
              <a:t>diyakinkan</a:t>
            </a:r>
            <a:r>
              <a:rPr lang="en-GB" dirty="0"/>
              <a:t> </a:t>
            </a:r>
            <a:r>
              <a:rPr lang="en-GB" dirty="0" err="1"/>
              <a:t>bahwa</a:t>
            </a:r>
            <a:r>
              <a:rPr lang="en-GB" dirty="0"/>
              <a:t> </a:t>
            </a:r>
            <a:r>
              <a:rPr lang="en-GB" dirty="0" err="1"/>
              <a:t>tim</a:t>
            </a:r>
            <a:r>
              <a:rPr lang="en-GB" dirty="0"/>
              <a:t> bola </a:t>
            </a:r>
            <a:r>
              <a:rPr lang="en-GB" dirty="0" err="1"/>
              <a:t>bukanlah</a:t>
            </a:r>
            <a:r>
              <a:rPr lang="en-GB" dirty="0"/>
              <a:t> </a:t>
            </a:r>
            <a:r>
              <a:rPr lang="en-GB" dirty="0" err="1"/>
              <a:t>sarana</a:t>
            </a:r>
            <a:r>
              <a:rPr lang="en-GB" dirty="0"/>
              <a:t> </a:t>
            </a:r>
            <a:r>
              <a:rPr lang="en-GB" dirty="0" err="1"/>
              <a:t>untuk</a:t>
            </a:r>
            <a:r>
              <a:rPr lang="en-GB" dirty="0"/>
              <a:t> </a:t>
            </a:r>
            <a:r>
              <a:rPr lang="en-GB" dirty="0" err="1"/>
              <a:t>mencoba</a:t>
            </a:r>
            <a:r>
              <a:rPr lang="en-GB" dirty="0"/>
              <a:t> </a:t>
            </a:r>
            <a:r>
              <a:rPr lang="en-GB" dirty="0" err="1"/>
              <a:t>membuat</a:t>
            </a:r>
            <a:r>
              <a:rPr lang="en-GB" dirty="0"/>
              <a:t> </a:t>
            </a:r>
            <a:r>
              <a:rPr lang="en-GB" dirty="0" err="1"/>
              <a:t>anak-anak</a:t>
            </a:r>
            <a:r>
              <a:rPr lang="en-GB" dirty="0"/>
              <a:t> </a:t>
            </a:r>
            <a:r>
              <a:rPr lang="en-GB" dirty="0" err="1"/>
              <a:t>berpindah</a:t>
            </a:r>
            <a:r>
              <a:rPr lang="en-GB" dirty="0"/>
              <a:t> agama.</a:t>
            </a:r>
            <a:endParaRPr dirty="0"/>
          </a:p>
          <a:p>
            <a:pPr marL="0" marR="0" lvl="0" indent="0" algn="l" rtl="0">
              <a:spcBef>
                <a:spcPts val="0"/>
              </a:spcBef>
              <a:spcAft>
                <a:spcPts val="0"/>
              </a:spcAft>
              <a:buClr>
                <a:schemeClr val="dk1"/>
              </a:buClr>
              <a:buSzPts val="1100"/>
              <a:buFont typeface="Arial"/>
              <a:buNone/>
            </a:pPr>
            <a:r>
              <a:rPr lang="en-GB" dirty="0"/>
              <a:t>Dan </a:t>
            </a:r>
            <a:r>
              <a:rPr lang="en-GB" dirty="0" err="1"/>
              <a:t>komite</a:t>
            </a:r>
            <a:r>
              <a:rPr lang="en-GB" dirty="0"/>
              <a:t> </a:t>
            </a:r>
            <a:r>
              <a:rPr lang="en-GB" dirty="0" err="1"/>
              <a:t>sekolah</a:t>
            </a:r>
            <a:r>
              <a:rPr lang="en-GB" dirty="0"/>
              <a:t> </a:t>
            </a:r>
            <a:r>
              <a:rPr lang="en-GB" dirty="0" err="1"/>
              <a:t>mungkin</a:t>
            </a:r>
            <a:r>
              <a:rPr lang="en-GB" dirty="0"/>
              <a:t> </a:t>
            </a:r>
            <a:r>
              <a:rPr lang="en-GB" dirty="0" err="1"/>
              <a:t>akan</a:t>
            </a:r>
            <a:r>
              <a:rPr lang="en-GB" dirty="0"/>
              <a:t> </a:t>
            </a:r>
            <a:r>
              <a:rPr lang="en-GB" dirty="0" err="1"/>
              <a:t>terdorong</a:t>
            </a:r>
            <a:r>
              <a:rPr lang="en-GB" dirty="0"/>
              <a:t> </a:t>
            </a:r>
            <a:r>
              <a:rPr lang="en-GB" dirty="0" err="1"/>
              <a:t>untuk</a:t>
            </a:r>
            <a:r>
              <a:rPr lang="en-GB" dirty="0"/>
              <a:t> </a:t>
            </a:r>
            <a:r>
              <a:rPr lang="en-GB" dirty="0" err="1"/>
              <a:t>mendengar</a:t>
            </a:r>
            <a:r>
              <a:rPr lang="en-GB" dirty="0"/>
              <a:t> </a:t>
            </a:r>
            <a:r>
              <a:rPr lang="en-GB" dirty="0" err="1"/>
              <a:t>bagaimana</a:t>
            </a:r>
            <a:r>
              <a:rPr lang="en-GB" dirty="0"/>
              <a:t> </a:t>
            </a:r>
            <a:r>
              <a:rPr lang="en-GB" dirty="0" err="1"/>
              <a:t>kebijakan</a:t>
            </a:r>
            <a:r>
              <a:rPr lang="en-GB" dirty="0"/>
              <a:t> anti-</a:t>
            </a:r>
            <a:r>
              <a:rPr lang="en-GB" dirty="0" err="1"/>
              <a:t>perundungan</a:t>
            </a:r>
            <a:r>
              <a:rPr lang="en-GB" dirty="0"/>
              <a:t> (</a:t>
            </a:r>
            <a:r>
              <a:rPr lang="en-GB" i="1" dirty="0"/>
              <a:t>anti-bullying</a:t>
            </a:r>
            <a:r>
              <a:rPr lang="en-GB" dirty="0"/>
              <a:t>) </a:t>
            </a:r>
            <a:r>
              <a:rPr lang="en-GB" dirty="0" err="1"/>
              <a:t>bisa</a:t>
            </a:r>
            <a:r>
              <a:rPr lang="en-GB" dirty="0"/>
              <a:t> </a:t>
            </a:r>
            <a:r>
              <a:rPr lang="en-GB" dirty="0" err="1"/>
              <a:t>digunakan</a:t>
            </a:r>
            <a:r>
              <a:rPr lang="en-GB" dirty="0"/>
              <a:t> </a:t>
            </a:r>
            <a:r>
              <a:rPr lang="en-GB" dirty="0" err="1"/>
              <a:t>untuk</a:t>
            </a:r>
            <a:r>
              <a:rPr lang="en-GB" dirty="0"/>
              <a:t> </a:t>
            </a:r>
            <a:r>
              <a:rPr lang="en-GB" dirty="0" err="1"/>
              <a:t>menaikkan</a:t>
            </a:r>
            <a:r>
              <a:rPr lang="en-GB" dirty="0"/>
              <a:t> </a:t>
            </a:r>
            <a:r>
              <a:rPr lang="en-GB" dirty="0" err="1"/>
              <a:t>citra</a:t>
            </a:r>
            <a:r>
              <a:rPr lang="en-GB" dirty="0"/>
              <a:t> </a:t>
            </a:r>
            <a:r>
              <a:rPr lang="en-GB" dirty="0" err="1"/>
              <a:t>sekolah</a:t>
            </a:r>
            <a:r>
              <a:rPr lang="en-GB" dirty="0"/>
              <a:t>.</a:t>
            </a:r>
            <a:endParaRPr b="1" dirty="0"/>
          </a:p>
        </p:txBody>
      </p:sp>
      <p:sp>
        <p:nvSpPr>
          <p:cNvPr id="314" name="Google Shape;314;p22: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315" name="Google Shape;315;p22: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316" name="Google Shape;316;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7" name="Google Shape;327;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b="1" dirty="0"/>
              <a:t>KENDALA DAN RISIKO</a:t>
            </a:r>
            <a:r>
              <a:rPr lang="en-GB" sz="1200" dirty="0">
                <a:solidFill>
                  <a:schemeClr val="dk1"/>
                </a:solidFill>
                <a:latin typeface="Calibri"/>
                <a:ea typeface="Calibri"/>
                <a:cs typeface="Calibri"/>
                <a:sym typeface="Calibri"/>
              </a:rPr>
              <a:t> </a:t>
            </a:r>
            <a:endParaRPr sz="1200" dirty="0">
              <a:solidFill>
                <a:schemeClr val="dk1"/>
              </a:solidFill>
              <a:latin typeface="Calibri"/>
              <a:ea typeface="Calibri"/>
              <a:cs typeface="Calibri"/>
              <a:sym typeface="Calibri"/>
            </a:endParaRPr>
          </a:p>
          <a:p>
            <a:pPr marL="0" marR="0" lvl="0" indent="635" algn="l" rtl="0">
              <a:spcBef>
                <a:spcPts val="0"/>
              </a:spcBef>
              <a:spcAft>
                <a:spcPts val="0"/>
              </a:spcAft>
              <a:buSzPts val="1100"/>
              <a:buNone/>
            </a:pPr>
            <a:r>
              <a:rPr lang="en-GB" dirty="0" err="1"/>
              <a:t>Dalam</a:t>
            </a:r>
            <a:r>
              <a:rPr lang="en-GB" dirty="0"/>
              <a:t> </a:t>
            </a:r>
            <a:r>
              <a:rPr lang="en-GB" dirty="0" err="1"/>
              <a:t>sebuah</a:t>
            </a:r>
            <a:r>
              <a:rPr lang="en-GB" dirty="0"/>
              <a:t> </a:t>
            </a:r>
            <a:r>
              <a:rPr lang="en-GB" dirty="0" err="1"/>
              <a:t>perjalanan</a:t>
            </a:r>
            <a:r>
              <a:rPr lang="en-GB" dirty="0"/>
              <a:t> yang </a:t>
            </a:r>
            <a:r>
              <a:rPr lang="en-GB" dirty="0" err="1"/>
              <a:t>panjang</a:t>
            </a:r>
            <a:r>
              <a:rPr lang="en-GB" dirty="0"/>
              <a:t> dan </a:t>
            </a:r>
            <a:r>
              <a:rPr lang="en-GB" dirty="0" err="1"/>
              <a:t>rumit</a:t>
            </a:r>
            <a:r>
              <a:rPr lang="en-GB" dirty="0"/>
              <a:t>, </a:t>
            </a:r>
            <a:r>
              <a:rPr lang="en-GB" dirty="0" err="1"/>
              <a:t>penjelajah</a:t>
            </a:r>
            <a:r>
              <a:rPr lang="en-GB" dirty="0"/>
              <a:t> </a:t>
            </a:r>
            <a:r>
              <a:rPr lang="en-GB" dirty="0" err="1"/>
              <a:t>mungkin</a:t>
            </a:r>
            <a:r>
              <a:rPr lang="en-GB" dirty="0"/>
              <a:t> </a:t>
            </a:r>
            <a:r>
              <a:rPr lang="en-GB" dirty="0" err="1"/>
              <a:t>akan</a:t>
            </a:r>
            <a:r>
              <a:rPr lang="en-GB" dirty="0"/>
              <a:t> </a:t>
            </a:r>
            <a:r>
              <a:rPr lang="en-GB" dirty="0" err="1"/>
              <a:t>menghadapi</a:t>
            </a:r>
            <a:r>
              <a:rPr lang="en-GB" dirty="0"/>
              <a:t> </a:t>
            </a:r>
            <a:r>
              <a:rPr lang="en-GB" dirty="0" err="1"/>
              <a:t>hambatan</a:t>
            </a:r>
            <a:r>
              <a:rPr lang="en-GB" dirty="0"/>
              <a:t>, </a:t>
            </a:r>
            <a:r>
              <a:rPr lang="en-GB" dirty="0" err="1"/>
              <a:t>bahaya</a:t>
            </a:r>
            <a:r>
              <a:rPr lang="en-GB" dirty="0"/>
              <a:t>, dan </a:t>
            </a:r>
            <a:r>
              <a:rPr lang="en-GB" dirty="0" err="1"/>
              <a:t>badai</a:t>
            </a:r>
            <a:r>
              <a:rPr lang="en-GB" dirty="0"/>
              <a:t> yang </a:t>
            </a:r>
            <a:r>
              <a:rPr lang="en-GB" dirty="0" err="1"/>
              <a:t>perlu</a:t>
            </a:r>
            <a:r>
              <a:rPr lang="en-GB" dirty="0"/>
              <a:t> </a:t>
            </a:r>
            <a:r>
              <a:rPr lang="en-GB" dirty="0" err="1"/>
              <a:t>mereka</a:t>
            </a:r>
            <a:r>
              <a:rPr lang="en-GB" dirty="0"/>
              <a:t> </a:t>
            </a:r>
            <a:r>
              <a:rPr lang="en-GB" dirty="0" err="1"/>
              <a:t>hindari</a:t>
            </a:r>
            <a:r>
              <a:rPr lang="en-GB" dirty="0"/>
              <a:t> </a:t>
            </a:r>
            <a:r>
              <a:rPr lang="en-GB" dirty="0" err="1"/>
              <a:t>atau</a:t>
            </a:r>
            <a:r>
              <a:rPr lang="en-GB" dirty="0"/>
              <a:t> </a:t>
            </a:r>
            <a:r>
              <a:rPr lang="en-GB" dirty="0" err="1"/>
              <a:t>atasi</a:t>
            </a:r>
            <a:r>
              <a:rPr lang="en-GB" dirty="0"/>
              <a:t> </a:t>
            </a:r>
            <a:r>
              <a:rPr lang="en-GB" dirty="0" err="1"/>
              <a:t>sehingga</a:t>
            </a:r>
            <a:r>
              <a:rPr lang="en-GB" dirty="0"/>
              <a:t> </a:t>
            </a:r>
            <a:r>
              <a:rPr lang="en-GB" dirty="0" err="1"/>
              <a:t>mereka</a:t>
            </a:r>
            <a:r>
              <a:rPr lang="en-GB" dirty="0"/>
              <a:t> </a:t>
            </a:r>
            <a:r>
              <a:rPr lang="en-GB" dirty="0" err="1"/>
              <a:t>dapat</a:t>
            </a:r>
            <a:r>
              <a:rPr lang="en-GB" dirty="0"/>
              <a:t> </a:t>
            </a:r>
            <a:r>
              <a:rPr lang="en-GB" dirty="0" err="1"/>
              <a:t>sampai</a:t>
            </a:r>
            <a:r>
              <a:rPr lang="en-GB" dirty="0"/>
              <a:t> di </a:t>
            </a:r>
            <a:r>
              <a:rPr lang="en-GB" dirty="0" err="1"/>
              <a:t>tujuan</a:t>
            </a:r>
            <a:r>
              <a:rPr lang="en-GB" dirty="0"/>
              <a:t>. </a:t>
            </a:r>
            <a:r>
              <a:rPr lang="en-GB" dirty="0" err="1"/>
              <a:t>Semua</a:t>
            </a:r>
            <a:r>
              <a:rPr lang="en-GB" dirty="0"/>
              <a:t> proses </a:t>
            </a:r>
            <a:r>
              <a:rPr lang="en-GB" dirty="0" err="1"/>
              <a:t>perubahan</a:t>
            </a:r>
            <a:r>
              <a:rPr lang="en-GB" dirty="0"/>
              <a:t> </a:t>
            </a:r>
            <a:r>
              <a:rPr lang="en-GB" dirty="0" err="1"/>
              <a:t>akan</a:t>
            </a:r>
            <a:r>
              <a:rPr lang="en-GB" dirty="0"/>
              <a:t> </a:t>
            </a:r>
            <a:r>
              <a:rPr lang="en-GB" dirty="0" err="1"/>
              <a:t>melibatkan</a:t>
            </a:r>
            <a:r>
              <a:rPr lang="en-GB" dirty="0"/>
              <a:t> </a:t>
            </a:r>
            <a:r>
              <a:rPr lang="en-GB" dirty="0" err="1"/>
              <a:t>hambatan</a:t>
            </a:r>
            <a:r>
              <a:rPr lang="en-GB" dirty="0"/>
              <a:t> dan </a:t>
            </a:r>
            <a:r>
              <a:rPr lang="en-GB" dirty="0" err="1"/>
              <a:t>risiko</a:t>
            </a:r>
            <a:r>
              <a:rPr lang="en-GB" dirty="0"/>
              <a:t>. Akan sangat </a:t>
            </a:r>
            <a:r>
              <a:rPr lang="en-GB" dirty="0" err="1"/>
              <a:t>membantu</a:t>
            </a:r>
            <a:r>
              <a:rPr lang="en-GB" dirty="0"/>
              <a:t> </a:t>
            </a:r>
            <a:r>
              <a:rPr lang="en-GB" dirty="0" err="1"/>
              <a:t>apabila</a:t>
            </a:r>
            <a:r>
              <a:rPr lang="en-GB" dirty="0"/>
              <a:t> </a:t>
            </a:r>
            <a:r>
              <a:rPr lang="en-GB" dirty="0" err="1"/>
              <a:t>kita</a:t>
            </a:r>
            <a:r>
              <a:rPr lang="en-GB" dirty="0"/>
              <a:t> </a:t>
            </a:r>
            <a:r>
              <a:rPr lang="en-GB" dirty="0" err="1"/>
              <a:t>sudah</a:t>
            </a:r>
            <a:r>
              <a:rPr lang="en-GB" dirty="0"/>
              <a:t> </a:t>
            </a:r>
            <a:r>
              <a:rPr lang="en-GB" dirty="0" err="1"/>
              <a:t>mempertimbangkan</a:t>
            </a:r>
            <a:r>
              <a:rPr lang="en-GB" dirty="0"/>
              <a:t> </a:t>
            </a:r>
            <a:r>
              <a:rPr lang="en-GB" dirty="0" err="1"/>
              <a:t>terlebih</a:t>
            </a:r>
            <a:r>
              <a:rPr lang="en-GB" dirty="0"/>
              <a:t> </a:t>
            </a:r>
            <a:r>
              <a:rPr lang="en-GB" dirty="0" err="1"/>
              <a:t>dahulu</a:t>
            </a:r>
            <a:r>
              <a:rPr lang="en-GB" dirty="0"/>
              <a:t>, </a:t>
            </a:r>
            <a:r>
              <a:rPr lang="en-GB" dirty="0" err="1"/>
              <a:t>memilih</a:t>
            </a:r>
            <a:r>
              <a:rPr lang="en-GB" dirty="0"/>
              <a:t> </a:t>
            </a:r>
            <a:r>
              <a:rPr lang="en-GB" dirty="0" err="1"/>
              <a:t>rute</a:t>
            </a:r>
            <a:r>
              <a:rPr lang="en-GB" dirty="0"/>
              <a:t> yang </a:t>
            </a:r>
            <a:r>
              <a:rPr lang="en-GB" dirty="0" err="1"/>
              <a:t>aman</a:t>
            </a:r>
            <a:r>
              <a:rPr lang="en-GB" dirty="0"/>
              <a:t>, dan </a:t>
            </a:r>
            <a:r>
              <a:rPr lang="en-GB" dirty="0" err="1"/>
              <a:t>memiliki</a:t>
            </a:r>
            <a:r>
              <a:rPr lang="en-GB" dirty="0"/>
              <a:t> </a:t>
            </a:r>
            <a:r>
              <a:rPr lang="en-GB" dirty="0" err="1"/>
              <a:t>rencana</a:t>
            </a:r>
            <a:r>
              <a:rPr lang="en-GB" dirty="0"/>
              <a:t> </a:t>
            </a:r>
            <a:r>
              <a:rPr lang="en-GB" dirty="0" err="1"/>
              <a:t>untuk</a:t>
            </a:r>
            <a:r>
              <a:rPr lang="en-GB" dirty="0"/>
              <a:t> </a:t>
            </a:r>
            <a:r>
              <a:rPr lang="en-GB" dirty="0" err="1"/>
              <a:t>menghadapi</a:t>
            </a:r>
            <a:r>
              <a:rPr lang="en-GB" dirty="0"/>
              <a:t> </a:t>
            </a:r>
            <a:r>
              <a:rPr lang="en-GB" dirty="0" err="1"/>
              <a:t>berbagai</a:t>
            </a:r>
            <a:r>
              <a:rPr lang="en-GB" dirty="0"/>
              <a:t> </a:t>
            </a:r>
            <a:r>
              <a:rPr lang="en-GB" dirty="0" err="1"/>
              <a:t>situasi</a:t>
            </a:r>
            <a:r>
              <a:rPr lang="en-GB" dirty="0"/>
              <a:t> yang </a:t>
            </a:r>
            <a:r>
              <a:rPr lang="en-GB" dirty="0" err="1"/>
              <a:t>mungkin</a:t>
            </a:r>
            <a:r>
              <a:rPr lang="en-GB" dirty="0"/>
              <a:t> </a:t>
            </a:r>
            <a:r>
              <a:rPr lang="en-GB" dirty="0" err="1"/>
              <a:t>terjadi</a:t>
            </a:r>
            <a:r>
              <a:rPr lang="en-GB" dirty="0"/>
              <a:t>.   </a:t>
            </a:r>
            <a:endParaRPr dirty="0"/>
          </a:p>
          <a:p>
            <a:pPr marL="0" marR="0" lvl="0" indent="635" algn="l" rtl="0">
              <a:spcBef>
                <a:spcPts val="0"/>
              </a:spcBef>
              <a:spcAft>
                <a:spcPts val="0"/>
              </a:spcAft>
              <a:buSzPts val="1100"/>
              <a:buNone/>
            </a:pPr>
            <a:endParaRPr dirty="0"/>
          </a:p>
          <a:p>
            <a:pPr marL="0" marR="0" lvl="0" indent="635" algn="l" rtl="0">
              <a:spcBef>
                <a:spcPts val="0"/>
              </a:spcBef>
              <a:spcAft>
                <a:spcPts val="0"/>
              </a:spcAft>
              <a:buSzPts val="1100"/>
              <a:buNone/>
            </a:pPr>
            <a:r>
              <a:rPr lang="en-GB" dirty="0"/>
              <a:t>Jadi, </a:t>
            </a:r>
            <a:r>
              <a:rPr lang="en-GB" dirty="0" err="1"/>
              <a:t>hambatan</a:t>
            </a:r>
            <a:r>
              <a:rPr lang="en-GB" dirty="0"/>
              <a:t> dan </a:t>
            </a:r>
            <a:r>
              <a:rPr lang="en-GB" dirty="0" err="1"/>
              <a:t>risiko</a:t>
            </a:r>
            <a:r>
              <a:rPr lang="en-GB" dirty="0"/>
              <a:t> </a:t>
            </a:r>
            <a:r>
              <a:rPr lang="en-GB" dirty="0" err="1"/>
              <a:t>seperti</a:t>
            </a:r>
            <a:r>
              <a:rPr lang="en-GB" dirty="0"/>
              <a:t> </a:t>
            </a:r>
            <a:r>
              <a:rPr lang="en-GB" dirty="0" err="1"/>
              <a:t>apa</a:t>
            </a:r>
            <a:r>
              <a:rPr lang="en-GB" dirty="0"/>
              <a:t> yang </a:t>
            </a:r>
            <a:r>
              <a:rPr lang="en-GB" dirty="0" err="1"/>
              <a:t>mungkin</a:t>
            </a:r>
            <a:r>
              <a:rPr lang="en-GB" dirty="0"/>
              <a:t> </a:t>
            </a:r>
            <a:r>
              <a:rPr lang="en-GB" dirty="0" err="1"/>
              <a:t>kita</a:t>
            </a:r>
            <a:r>
              <a:rPr lang="en-GB" dirty="0"/>
              <a:t> </a:t>
            </a:r>
            <a:r>
              <a:rPr lang="en-GB" dirty="0" err="1"/>
              <a:t>hadapi</a:t>
            </a:r>
            <a:r>
              <a:rPr lang="en-GB" dirty="0"/>
              <a:t> </a:t>
            </a:r>
            <a:r>
              <a:rPr lang="en-GB" dirty="0" err="1"/>
              <a:t>jika</a:t>
            </a:r>
            <a:r>
              <a:rPr lang="en-GB" dirty="0"/>
              <a:t> </a:t>
            </a:r>
            <a:r>
              <a:rPr lang="en-GB" dirty="0" err="1"/>
              <a:t>kita</a:t>
            </a:r>
            <a:r>
              <a:rPr lang="en-GB" dirty="0"/>
              <a:t> </a:t>
            </a:r>
            <a:r>
              <a:rPr lang="en-GB" dirty="0" err="1"/>
              <a:t>bertindak</a:t>
            </a:r>
            <a:r>
              <a:rPr lang="en-GB" dirty="0"/>
              <a:t> </a:t>
            </a:r>
            <a:r>
              <a:rPr lang="en-GB" dirty="0" err="1"/>
              <a:t>sesuai</a:t>
            </a:r>
            <a:r>
              <a:rPr lang="en-GB" dirty="0"/>
              <a:t> </a:t>
            </a:r>
            <a:r>
              <a:rPr lang="en-GB" dirty="0" err="1"/>
              <a:t>dengan</a:t>
            </a:r>
            <a:r>
              <a:rPr lang="en-GB" dirty="0"/>
              <a:t> yang </a:t>
            </a:r>
            <a:r>
              <a:rPr lang="en-GB" dirty="0" err="1"/>
              <a:t>sudah</a:t>
            </a:r>
            <a:r>
              <a:rPr lang="en-GB" dirty="0"/>
              <a:t> </a:t>
            </a:r>
            <a:r>
              <a:rPr lang="en-GB" dirty="0" err="1"/>
              <a:t>kita</a:t>
            </a:r>
            <a:r>
              <a:rPr lang="en-GB" dirty="0"/>
              <a:t> </a:t>
            </a:r>
            <a:r>
              <a:rPr lang="en-GB" dirty="0" err="1"/>
              <a:t>bayangkan</a:t>
            </a:r>
            <a:r>
              <a:rPr lang="en-GB" dirty="0"/>
              <a:t>? </a:t>
            </a:r>
            <a:r>
              <a:rPr lang="en-GB" dirty="0" err="1"/>
              <a:t>Apakah</a:t>
            </a:r>
            <a:r>
              <a:rPr lang="en-GB" dirty="0"/>
              <a:t> </a:t>
            </a:r>
            <a:r>
              <a:rPr lang="en-GB" dirty="0" err="1"/>
              <a:t>ada</a:t>
            </a:r>
            <a:r>
              <a:rPr lang="en-GB" dirty="0"/>
              <a:t> </a:t>
            </a:r>
            <a:r>
              <a:rPr lang="en-GB" dirty="0" err="1"/>
              <a:t>aksi</a:t>
            </a:r>
            <a:r>
              <a:rPr lang="en-GB" dirty="0"/>
              <a:t> yang </a:t>
            </a:r>
            <a:r>
              <a:rPr lang="en-GB" dirty="0" err="1"/>
              <a:t>terlalu</a:t>
            </a:r>
            <a:r>
              <a:rPr lang="en-GB" dirty="0"/>
              <a:t> </a:t>
            </a:r>
            <a:r>
              <a:rPr lang="en-GB" dirty="0" err="1"/>
              <a:t>berisiko</a:t>
            </a:r>
            <a:r>
              <a:rPr lang="en-GB" dirty="0"/>
              <a:t> dan </a:t>
            </a:r>
            <a:r>
              <a:rPr lang="en-GB" dirty="0" err="1"/>
              <a:t>apakah</a:t>
            </a:r>
            <a:r>
              <a:rPr lang="en-GB" dirty="0"/>
              <a:t> </a:t>
            </a:r>
            <a:r>
              <a:rPr lang="en-GB" dirty="0" err="1"/>
              <a:t>ada</a:t>
            </a:r>
            <a:r>
              <a:rPr lang="en-GB" dirty="0"/>
              <a:t> </a:t>
            </a:r>
            <a:r>
              <a:rPr lang="en-GB" dirty="0" err="1"/>
              <a:t>cara</a:t>
            </a:r>
            <a:r>
              <a:rPr lang="en-GB" dirty="0"/>
              <a:t> </a:t>
            </a:r>
            <a:r>
              <a:rPr lang="en-GB" dirty="0" err="1"/>
              <a:t>untuk</a:t>
            </a:r>
            <a:r>
              <a:rPr lang="en-GB" dirty="0"/>
              <a:t> </a:t>
            </a:r>
            <a:r>
              <a:rPr lang="en-GB" dirty="0" err="1"/>
              <a:t>meminimalisasi</a:t>
            </a:r>
            <a:r>
              <a:rPr lang="en-GB" dirty="0"/>
              <a:t> </a:t>
            </a:r>
            <a:r>
              <a:rPr lang="en-GB" dirty="0" err="1"/>
              <a:t>risiko</a:t>
            </a:r>
            <a:r>
              <a:rPr lang="en-GB" dirty="0"/>
              <a:t>?  </a:t>
            </a:r>
            <a:endParaRPr dirty="0"/>
          </a:p>
          <a:p>
            <a:pPr marL="0" marR="0" lvl="0" indent="635" algn="l" rtl="0">
              <a:spcBef>
                <a:spcPts val="0"/>
              </a:spcBef>
              <a:spcAft>
                <a:spcPts val="0"/>
              </a:spcAft>
              <a:buSzPts val="1100"/>
              <a:buNone/>
            </a:pPr>
            <a:endParaRPr dirty="0"/>
          </a:p>
          <a:p>
            <a:pPr marL="0" marR="0" lvl="0" indent="635" algn="l" rtl="0">
              <a:spcBef>
                <a:spcPts val="0"/>
              </a:spcBef>
              <a:spcAft>
                <a:spcPts val="0"/>
              </a:spcAft>
              <a:buClr>
                <a:schemeClr val="dk1"/>
              </a:buClr>
              <a:buSzPts val="1100"/>
              <a:buFont typeface="Arial"/>
              <a:buNone/>
            </a:pPr>
            <a:r>
              <a:rPr lang="en-GB" dirty="0" err="1"/>
              <a:t>Misalnya</a:t>
            </a:r>
            <a:r>
              <a:rPr lang="en-GB" dirty="0"/>
              <a:t>, pada </a:t>
            </a:r>
            <a:r>
              <a:rPr lang="en-GB" dirty="0" err="1"/>
              <a:t>situasi</a:t>
            </a:r>
            <a:r>
              <a:rPr lang="en-GB" dirty="0"/>
              <a:t> </a:t>
            </a:r>
            <a:r>
              <a:rPr lang="en-GB" dirty="0" err="1"/>
              <a:t>tertentu</a:t>
            </a:r>
            <a:r>
              <a:rPr lang="en-GB" dirty="0"/>
              <a:t>, </a:t>
            </a:r>
            <a:r>
              <a:rPr lang="en-GB" dirty="0" err="1"/>
              <a:t>mempromosikan</a:t>
            </a:r>
            <a:r>
              <a:rPr lang="en-GB" dirty="0"/>
              <a:t> </a:t>
            </a:r>
            <a:r>
              <a:rPr lang="en-GB" dirty="0" err="1"/>
              <a:t>tim</a:t>
            </a:r>
            <a:r>
              <a:rPr lang="en-GB" dirty="0"/>
              <a:t> bola </a:t>
            </a:r>
            <a:r>
              <a:rPr lang="en-GB" dirty="0" err="1"/>
              <a:t>lintas</a:t>
            </a:r>
            <a:r>
              <a:rPr lang="en-GB" dirty="0"/>
              <a:t> agama di </a:t>
            </a:r>
            <a:r>
              <a:rPr lang="en-GB" dirty="0" err="1"/>
              <a:t>stasiun</a:t>
            </a:r>
            <a:r>
              <a:rPr lang="en-GB" dirty="0"/>
              <a:t> radio </a:t>
            </a:r>
            <a:r>
              <a:rPr lang="en-GB" dirty="0" err="1"/>
              <a:t>mungkin</a:t>
            </a:r>
            <a:r>
              <a:rPr lang="en-GB" dirty="0"/>
              <a:t> </a:t>
            </a:r>
            <a:r>
              <a:rPr lang="en-GB" dirty="0" err="1"/>
              <a:t>akan</a:t>
            </a:r>
            <a:r>
              <a:rPr lang="en-GB" dirty="0"/>
              <a:t> </a:t>
            </a:r>
            <a:r>
              <a:rPr lang="en-GB" dirty="0" err="1"/>
              <a:t>membawa</a:t>
            </a:r>
            <a:r>
              <a:rPr lang="en-GB" dirty="0"/>
              <a:t> </a:t>
            </a:r>
            <a:r>
              <a:rPr lang="en-GB" dirty="0" err="1"/>
              <a:t>perhatian</a:t>
            </a:r>
            <a:r>
              <a:rPr lang="en-GB" dirty="0"/>
              <a:t> yang </a:t>
            </a:r>
            <a:r>
              <a:rPr lang="en-GB" dirty="0" err="1"/>
              <a:t>tidak</a:t>
            </a:r>
            <a:r>
              <a:rPr lang="en-GB" dirty="0"/>
              <a:t> </a:t>
            </a:r>
            <a:r>
              <a:rPr lang="en-GB" dirty="0" err="1"/>
              <a:t>diinginkan</a:t>
            </a:r>
            <a:r>
              <a:rPr lang="en-GB" dirty="0"/>
              <a:t> </a:t>
            </a:r>
            <a:r>
              <a:rPr lang="en-GB" dirty="0" err="1"/>
              <a:t>dari</a:t>
            </a:r>
            <a:r>
              <a:rPr lang="en-GB" dirty="0"/>
              <a:t> </a:t>
            </a:r>
            <a:r>
              <a:rPr lang="en-GB" dirty="0" err="1"/>
              <a:t>kelompok</a:t>
            </a:r>
            <a:r>
              <a:rPr lang="en-GB" dirty="0"/>
              <a:t> </a:t>
            </a:r>
            <a:r>
              <a:rPr lang="en-GB" dirty="0" err="1"/>
              <a:t>intoleran</a:t>
            </a:r>
            <a:r>
              <a:rPr lang="en-GB" dirty="0"/>
              <a:t>, yang </a:t>
            </a:r>
            <a:r>
              <a:rPr lang="en-GB" dirty="0" err="1"/>
              <a:t>mungkin</a:t>
            </a:r>
            <a:r>
              <a:rPr lang="en-GB" dirty="0"/>
              <a:t> </a:t>
            </a:r>
            <a:r>
              <a:rPr lang="en-GB" dirty="0" err="1"/>
              <a:t>akan</a:t>
            </a:r>
            <a:r>
              <a:rPr lang="en-GB" dirty="0"/>
              <a:t> </a:t>
            </a:r>
            <a:r>
              <a:rPr lang="en-GB" dirty="0" err="1"/>
              <a:t>mengerahkan</a:t>
            </a:r>
            <a:r>
              <a:rPr lang="en-GB" dirty="0"/>
              <a:t> </a:t>
            </a:r>
            <a:r>
              <a:rPr lang="en-GB" dirty="0" err="1"/>
              <a:t>gerakan</a:t>
            </a:r>
            <a:r>
              <a:rPr lang="en-GB" dirty="0"/>
              <a:t> </a:t>
            </a:r>
            <a:r>
              <a:rPr lang="en-GB" dirty="0" err="1"/>
              <a:t>oposisi</a:t>
            </a:r>
            <a:r>
              <a:rPr lang="en-GB" dirty="0"/>
              <a:t>. Kita </a:t>
            </a:r>
            <a:r>
              <a:rPr lang="en-GB" dirty="0" err="1"/>
              <a:t>mungkin</a:t>
            </a:r>
            <a:r>
              <a:rPr lang="en-GB" dirty="0"/>
              <a:t> </a:t>
            </a:r>
            <a:r>
              <a:rPr lang="en-GB" dirty="0" err="1"/>
              <a:t>bisa</a:t>
            </a:r>
            <a:r>
              <a:rPr lang="en-GB" dirty="0"/>
              <a:t> </a:t>
            </a:r>
            <a:r>
              <a:rPr lang="en-GB" dirty="0" err="1"/>
              <a:t>memulai</a:t>
            </a:r>
            <a:r>
              <a:rPr lang="en-GB" dirty="0"/>
              <a:t> </a:t>
            </a:r>
            <a:r>
              <a:rPr lang="en-GB" dirty="0" err="1"/>
              <a:t>secara</a:t>
            </a:r>
            <a:r>
              <a:rPr lang="en-GB" dirty="0"/>
              <a:t> </a:t>
            </a:r>
            <a:r>
              <a:rPr lang="en-GB" dirty="0" err="1"/>
              <a:t>perlahan</a:t>
            </a:r>
            <a:r>
              <a:rPr lang="en-GB" dirty="0"/>
              <a:t> </a:t>
            </a:r>
            <a:r>
              <a:rPr lang="en-GB" dirty="0" err="1"/>
              <a:t>tanpa</a:t>
            </a:r>
            <a:r>
              <a:rPr lang="en-GB" dirty="0"/>
              <a:t> </a:t>
            </a:r>
            <a:r>
              <a:rPr lang="en-GB" dirty="0" err="1"/>
              <a:t>mengundang</a:t>
            </a:r>
            <a:r>
              <a:rPr lang="en-GB" dirty="0"/>
              <a:t> </a:t>
            </a:r>
            <a:r>
              <a:rPr lang="en-GB" dirty="0" err="1"/>
              <a:t>perhatian</a:t>
            </a:r>
            <a:r>
              <a:rPr lang="en-GB" dirty="0"/>
              <a:t> dan </a:t>
            </a:r>
            <a:r>
              <a:rPr lang="en-GB" dirty="0" err="1"/>
              <a:t>membangun</a:t>
            </a:r>
            <a:r>
              <a:rPr lang="en-GB" dirty="0"/>
              <a:t> </a:t>
            </a:r>
            <a:r>
              <a:rPr lang="en-GB" dirty="0" err="1"/>
              <a:t>dukungan</a:t>
            </a:r>
            <a:r>
              <a:rPr lang="en-GB" dirty="0"/>
              <a:t> </a:t>
            </a:r>
            <a:r>
              <a:rPr lang="en-GB" dirty="0" err="1"/>
              <a:t>komunitas</a:t>
            </a:r>
            <a:r>
              <a:rPr lang="en-GB" dirty="0"/>
              <a:t> </a:t>
            </a:r>
            <a:r>
              <a:rPr lang="en-GB" dirty="0" err="1"/>
              <a:t>terlebih</a:t>
            </a:r>
            <a:r>
              <a:rPr lang="en-GB" dirty="0"/>
              <a:t> </a:t>
            </a:r>
            <a:r>
              <a:rPr lang="en-GB" dirty="0" err="1"/>
              <a:t>dahulu</a:t>
            </a:r>
            <a:r>
              <a:rPr lang="en-GB" dirty="0"/>
              <a:t>.</a:t>
            </a:r>
            <a:endParaRPr dirty="0"/>
          </a:p>
        </p:txBody>
      </p:sp>
      <p:sp>
        <p:nvSpPr>
          <p:cNvPr id="328" name="Google Shape;328;p23: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329" name="Google Shape;329;p23: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330" name="Google Shape;330;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5" name="Google Shape;345;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b="1" dirty="0"/>
              <a:t>KESIMPULAN</a:t>
            </a:r>
            <a:endParaRPr sz="1200" dirty="0">
              <a:solidFill>
                <a:schemeClr val="dk1"/>
              </a:solidFill>
              <a:latin typeface="Calibri"/>
              <a:ea typeface="Calibri"/>
              <a:cs typeface="Calibri"/>
              <a:sym typeface="Calibri"/>
            </a:endParaRPr>
          </a:p>
          <a:p>
            <a:pPr marL="0" marR="0" lvl="0" indent="0" algn="l" rtl="0">
              <a:spcBef>
                <a:spcPts val="0"/>
              </a:spcBef>
              <a:spcAft>
                <a:spcPts val="0"/>
              </a:spcAft>
              <a:buClr>
                <a:schemeClr val="dk1"/>
              </a:buClr>
              <a:buSzPts val="1100"/>
              <a:buFont typeface="Arial"/>
              <a:buNone/>
            </a:pPr>
            <a:r>
              <a:rPr lang="en-GB" dirty="0"/>
              <a:t>Kita </a:t>
            </a:r>
            <a:r>
              <a:rPr lang="en-GB" dirty="0" err="1"/>
              <a:t>telah</a:t>
            </a:r>
            <a:r>
              <a:rPr lang="en-GB" dirty="0"/>
              <a:t> </a:t>
            </a:r>
            <a:r>
              <a:rPr lang="en-GB" dirty="0" err="1"/>
              <a:t>menjalani</a:t>
            </a:r>
            <a:r>
              <a:rPr lang="en-GB" dirty="0"/>
              <a:t> proses </a:t>
            </a:r>
            <a:r>
              <a:rPr lang="en-GB" dirty="0" err="1"/>
              <a:t>pembuatan</a:t>
            </a:r>
            <a:r>
              <a:rPr lang="en-GB" dirty="0"/>
              <a:t> </a:t>
            </a:r>
            <a:r>
              <a:rPr lang="en-GB" dirty="0" err="1"/>
              <a:t>rencana</a:t>
            </a:r>
            <a:r>
              <a:rPr lang="en-GB" dirty="0"/>
              <a:t> </a:t>
            </a:r>
            <a:r>
              <a:rPr lang="en-GB" dirty="0" err="1"/>
              <a:t>aksi</a:t>
            </a:r>
            <a:r>
              <a:rPr lang="en-GB" dirty="0"/>
              <a:t>. </a:t>
            </a:r>
            <a:r>
              <a:rPr lang="en-GB" dirty="0" err="1"/>
              <a:t>Terkait</a:t>
            </a:r>
            <a:r>
              <a:rPr lang="en-GB" dirty="0"/>
              <a:t> </a:t>
            </a:r>
            <a:r>
              <a:rPr lang="en-GB" dirty="0" err="1"/>
              <a:t>perjalanan</a:t>
            </a:r>
            <a:r>
              <a:rPr lang="en-GB" dirty="0"/>
              <a:t> </a:t>
            </a:r>
            <a:r>
              <a:rPr lang="en-GB" dirty="0" err="1"/>
              <a:t>perubahan</a:t>
            </a:r>
            <a:r>
              <a:rPr lang="en-GB" dirty="0"/>
              <a:t>, </a:t>
            </a:r>
            <a:r>
              <a:rPr lang="en-GB" dirty="0" err="1"/>
              <a:t>kita</a:t>
            </a:r>
            <a:r>
              <a:rPr lang="en-GB" dirty="0"/>
              <a:t> </a:t>
            </a:r>
            <a:r>
              <a:rPr lang="en-GB" dirty="0" err="1"/>
              <a:t>sudah</a:t>
            </a:r>
            <a:r>
              <a:rPr lang="en-GB" dirty="0"/>
              <a:t> </a:t>
            </a:r>
            <a:r>
              <a:rPr lang="en-GB" dirty="0" err="1"/>
              <a:t>mengidentifikasi</a:t>
            </a:r>
            <a:r>
              <a:rPr lang="en-GB" dirty="0"/>
              <a:t>:  </a:t>
            </a:r>
            <a:endParaRPr dirty="0"/>
          </a:p>
          <a:p>
            <a:pPr marL="285750" marR="0" lvl="0" indent="-285750" algn="l" rtl="0">
              <a:spcBef>
                <a:spcPts val="0"/>
              </a:spcBef>
              <a:spcAft>
                <a:spcPts val="0"/>
              </a:spcAft>
              <a:buClr>
                <a:schemeClr val="dk1"/>
              </a:buClr>
              <a:buSzPts val="1200"/>
              <a:buChar char="•"/>
            </a:pPr>
            <a:r>
              <a:rPr lang="en-GB" err="1"/>
              <a:t>Titik</a:t>
            </a:r>
            <a:r>
              <a:rPr lang="en-GB" dirty="0"/>
              <a:t> </a:t>
            </a:r>
            <a:r>
              <a:rPr lang="en-GB" err="1"/>
              <a:t>kita</a:t>
            </a:r>
            <a:r>
              <a:rPr lang="en-GB" dirty="0"/>
              <a:t> </a:t>
            </a:r>
            <a:r>
              <a:rPr lang="en-GB" err="1"/>
              <a:t>bermula</a:t>
            </a:r>
            <a:r>
              <a:rPr lang="en-GB" dirty="0"/>
              <a:t> – </a:t>
            </a:r>
            <a:r>
              <a:rPr lang="en-GB" err="1"/>
              <a:t>masalahnya</a:t>
            </a:r>
            <a:r>
              <a:rPr lang="en-GB" dirty="0"/>
              <a:t>. </a:t>
            </a:r>
            <a:endParaRPr dirty="0"/>
          </a:p>
          <a:p>
            <a:pPr marL="285750" marR="0" lvl="0" indent="-285750" algn="l" rtl="0">
              <a:spcBef>
                <a:spcPts val="0"/>
              </a:spcBef>
              <a:spcAft>
                <a:spcPts val="0"/>
              </a:spcAft>
              <a:buClr>
                <a:schemeClr val="dk1"/>
              </a:buClr>
              <a:buSzPts val="1200"/>
              <a:buChar char="•"/>
            </a:pPr>
            <a:r>
              <a:rPr lang="en-GB" err="1"/>
              <a:t>Destinasi</a:t>
            </a:r>
            <a:r>
              <a:rPr lang="en-GB" dirty="0"/>
              <a:t> </a:t>
            </a:r>
            <a:r>
              <a:rPr lang="en-GB" err="1"/>
              <a:t>kita</a:t>
            </a:r>
            <a:r>
              <a:rPr lang="en-GB" dirty="0"/>
              <a:t> – </a:t>
            </a:r>
            <a:r>
              <a:rPr lang="en-GB" err="1"/>
              <a:t>tujuan</a:t>
            </a:r>
            <a:r>
              <a:rPr lang="en-GB" dirty="0"/>
              <a:t>. </a:t>
            </a:r>
            <a:endParaRPr dirty="0"/>
          </a:p>
          <a:p>
            <a:pPr marL="285750" marR="0" lvl="0" indent="-285750" algn="l" rtl="0">
              <a:spcBef>
                <a:spcPts val="0"/>
              </a:spcBef>
              <a:spcAft>
                <a:spcPts val="0"/>
              </a:spcAft>
              <a:buClr>
                <a:schemeClr val="dk1"/>
              </a:buClr>
              <a:buSzPts val="1200"/>
              <a:buChar char="•"/>
            </a:pPr>
            <a:r>
              <a:rPr lang="en-GB" dirty="0"/>
              <a:t>Orang-orang yang </a:t>
            </a:r>
            <a:r>
              <a:rPr lang="en-GB" err="1"/>
              <a:t>akan</a:t>
            </a:r>
            <a:r>
              <a:rPr lang="en-GB" dirty="0"/>
              <a:t> </a:t>
            </a:r>
            <a:r>
              <a:rPr lang="en-GB" err="1"/>
              <a:t>kita</a:t>
            </a:r>
            <a:r>
              <a:rPr lang="en-GB" dirty="0"/>
              <a:t> </a:t>
            </a:r>
            <a:r>
              <a:rPr lang="en-GB" err="1"/>
              <a:t>temui</a:t>
            </a:r>
            <a:r>
              <a:rPr lang="en-GB" dirty="0"/>
              <a:t> di </a:t>
            </a:r>
            <a:r>
              <a:rPr lang="en-GB" err="1"/>
              <a:t>jalan</a:t>
            </a:r>
            <a:r>
              <a:rPr lang="en-GB" dirty="0"/>
              <a:t> – </a:t>
            </a:r>
            <a:r>
              <a:rPr lang="en-GB" err="1"/>
              <a:t>teman</a:t>
            </a:r>
            <a:r>
              <a:rPr lang="en-GB" dirty="0"/>
              <a:t>, </a:t>
            </a:r>
            <a:r>
              <a:rPr lang="en-GB" err="1"/>
              <a:t>penentang</a:t>
            </a:r>
            <a:r>
              <a:rPr lang="en-GB" dirty="0"/>
              <a:t>, dan orang-orang yang </a:t>
            </a:r>
            <a:r>
              <a:rPr lang="en-GB" err="1"/>
              <a:t>perlu</a:t>
            </a:r>
            <a:r>
              <a:rPr lang="en-GB" dirty="0"/>
              <a:t> </a:t>
            </a:r>
            <a:r>
              <a:rPr lang="en-GB" err="1"/>
              <a:t>kita</a:t>
            </a:r>
            <a:r>
              <a:rPr lang="en-GB" dirty="0"/>
              <a:t> </a:t>
            </a:r>
            <a:r>
              <a:rPr lang="en-GB" err="1"/>
              <a:t>yakinkan</a:t>
            </a:r>
            <a:r>
              <a:rPr lang="en-GB" dirty="0"/>
              <a:t>.  </a:t>
            </a:r>
            <a:endParaRPr dirty="0"/>
          </a:p>
          <a:p>
            <a:pPr marL="285750" marR="0" lvl="0" indent="-285750" algn="l" rtl="0">
              <a:spcBef>
                <a:spcPts val="0"/>
              </a:spcBef>
              <a:spcAft>
                <a:spcPts val="0"/>
              </a:spcAft>
              <a:buClr>
                <a:schemeClr val="dk1"/>
              </a:buClr>
              <a:buSzPts val="1200"/>
              <a:buChar char="•"/>
            </a:pPr>
            <a:r>
              <a:rPr lang="en-GB" dirty="0"/>
              <a:t>Rute – </a:t>
            </a:r>
            <a:r>
              <a:rPr lang="en-GB" err="1"/>
              <a:t>taktik</a:t>
            </a:r>
            <a:r>
              <a:rPr lang="en-GB" dirty="0"/>
              <a:t> yang </a:t>
            </a:r>
            <a:r>
              <a:rPr lang="en-GB" err="1"/>
              <a:t>akan</a:t>
            </a:r>
            <a:r>
              <a:rPr lang="en-GB" dirty="0"/>
              <a:t> </a:t>
            </a:r>
            <a:r>
              <a:rPr lang="en-GB" err="1"/>
              <a:t>kita</a:t>
            </a:r>
            <a:r>
              <a:rPr lang="en-GB" dirty="0"/>
              <a:t> </a:t>
            </a:r>
            <a:r>
              <a:rPr lang="en-GB" err="1"/>
              <a:t>gunakan</a:t>
            </a:r>
            <a:r>
              <a:rPr lang="en-GB" dirty="0"/>
              <a:t> dan </a:t>
            </a:r>
            <a:r>
              <a:rPr lang="en-GB" err="1"/>
              <a:t>tahapan</a:t>
            </a:r>
            <a:r>
              <a:rPr lang="en-GB" dirty="0"/>
              <a:t> </a:t>
            </a:r>
            <a:r>
              <a:rPr lang="en-GB" err="1"/>
              <a:t>konkret</a:t>
            </a:r>
            <a:r>
              <a:rPr lang="en-GB" dirty="0"/>
              <a:t> yang </a:t>
            </a:r>
            <a:r>
              <a:rPr lang="en-GB" err="1"/>
              <a:t>perlu</a:t>
            </a:r>
            <a:r>
              <a:rPr lang="en-GB" dirty="0"/>
              <a:t> </a:t>
            </a:r>
            <a:r>
              <a:rPr lang="en-GB" err="1"/>
              <a:t>kita</a:t>
            </a:r>
            <a:r>
              <a:rPr lang="en-GB" dirty="0"/>
              <a:t> </a:t>
            </a:r>
            <a:r>
              <a:rPr lang="en-GB" err="1"/>
              <a:t>ambil</a:t>
            </a:r>
            <a:r>
              <a:rPr lang="en-GB" dirty="0"/>
              <a:t> </a:t>
            </a:r>
            <a:r>
              <a:rPr lang="en-GB" err="1"/>
              <a:t>untuk</a:t>
            </a:r>
            <a:r>
              <a:rPr lang="en-GB" dirty="0"/>
              <a:t> </a:t>
            </a:r>
            <a:r>
              <a:rPr lang="en-GB" err="1"/>
              <a:t>melangkah</a:t>
            </a:r>
            <a:r>
              <a:rPr lang="en-GB" dirty="0"/>
              <a:t> </a:t>
            </a:r>
            <a:r>
              <a:rPr lang="en-GB" err="1"/>
              <a:t>maju</a:t>
            </a:r>
            <a:r>
              <a:rPr lang="en-GB" dirty="0"/>
              <a:t>.   </a:t>
            </a:r>
            <a:endParaRPr dirty="0"/>
          </a:p>
          <a:p>
            <a:pPr marL="285750" marR="0" lvl="0" indent="-285750" algn="l" rtl="0">
              <a:spcBef>
                <a:spcPts val="0"/>
              </a:spcBef>
              <a:spcAft>
                <a:spcPts val="0"/>
              </a:spcAft>
              <a:buClr>
                <a:schemeClr val="dk1"/>
              </a:buClr>
              <a:buSzPts val="1200"/>
              <a:buChar char="•"/>
            </a:pPr>
            <a:r>
              <a:rPr lang="en-GB" dirty="0"/>
              <a:t>Kita juga </a:t>
            </a:r>
            <a:r>
              <a:rPr lang="en-GB" err="1"/>
              <a:t>memikirkan</a:t>
            </a:r>
            <a:r>
              <a:rPr lang="en-GB" dirty="0"/>
              <a:t> </a:t>
            </a:r>
            <a:r>
              <a:rPr lang="en-GB" err="1"/>
              <a:t>pesan</a:t>
            </a:r>
            <a:r>
              <a:rPr lang="en-GB" dirty="0"/>
              <a:t> yang </a:t>
            </a:r>
            <a:r>
              <a:rPr lang="en-GB" err="1"/>
              <a:t>akan</a:t>
            </a:r>
            <a:r>
              <a:rPr lang="en-GB" dirty="0"/>
              <a:t> </a:t>
            </a:r>
            <a:r>
              <a:rPr lang="en-GB" err="1"/>
              <a:t>disampaikan</a:t>
            </a:r>
            <a:r>
              <a:rPr lang="en-GB" dirty="0"/>
              <a:t> dan </a:t>
            </a:r>
            <a:r>
              <a:rPr lang="en-GB" err="1"/>
              <a:t>risiko</a:t>
            </a:r>
            <a:r>
              <a:rPr lang="en-GB" dirty="0"/>
              <a:t> yang </a:t>
            </a:r>
            <a:r>
              <a:rPr lang="en-GB" err="1"/>
              <a:t>akan</a:t>
            </a:r>
            <a:r>
              <a:rPr lang="en-GB" dirty="0"/>
              <a:t> </a:t>
            </a:r>
            <a:r>
              <a:rPr lang="en-GB" err="1"/>
              <a:t>kita</a:t>
            </a:r>
            <a:r>
              <a:rPr lang="en-GB" dirty="0"/>
              <a:t> </a:t>
            </a:r>
            <a:r>
              <a:rPr lang="en-GB" err="1"/>
              <a:t>temui</a:t>
            </a:r>
            <a:r>
              <a:rPr lang="en-GB" dirty="0"/>
              <a:t> </a:t>
            </a:r>
            <a:r>
              <a:rPr lang="en-GB" err="1"/>
              <a:t>sepanjang</a:t>
            </a:r>
            <a:r>
              <a:rPr lang="en-GB" dirty="0"/>
              <a:t> </a:t>
            </a:r>
            <a:r>
              <a:rPr lang="en-GB" err="1"/>
              <a:t>perjalanan</a:t>
            </a:r>
            <a:r>
              <a:rPr lang="en-GB" dirty="0"/>
              <a:t>. </a:t>
            </a:r>
            <a:endParaRPr dirty="0"/>
          </a:p>
          <a:p>
            <a:pPr marL="0" marR="0" lvl="0" indent="0" algn="l" rtl="0">
              <a:spcBef>
                <a:spcPts val="0"/>
              </a:spcBef>
              <a:spcAft>
                <a:spcPts val="0"/>
              </a:spcAft>
              <a:buSzPts val="1100"/>
              <a:buNone/>
            </a:pPr>
            <a:endParaRPr dirty="0"/>
          </a:p>
          <a:p>
            <a:pPr marL="0" marR="0" lvl="0" indent="0" algn="l" rtl="0">
              <a:spcBef>
                <a:spcPts val="0"/>
              </a:spcBef>
              <a:spcAft>
                <a:spcPts val="0"/>
              </a:spcAft>
              <a:buClr>
                <a:schemeClr val="dk1"/>
              </a:buClr>
              <a:buSzPts val="1100"/>
              <a:buFont typeface="Arial"/>
              <a:buNone/>
            </a:pPr>
            <a:r>
              <a:rPr lang="en-GB" dirty="0"/>
              <a:t>Proses </a:t>
            </a:r>
            <a:r>
              <a:rPr lang="en-GB" dirty="0" err="1"/>
              <a:t>ini</a:t>
            </a:r>
            <a:r>
              <a:rPr lang="en-GB" dirty="0"/>
              <a:t> </a:t>
            </a:r>
            <a:r>
              <a:rPr lang="en-GB" dirty="0" err="1"/>
              <a:t>dapat</a:t>
            </a:r>
            <a:r>
              <a:rPr lang="en-GB" dirty="0"/>
              <a:t> </a:t>
            </a:r>
            <a:r>
              <a:rPr lang="en-GB" dirty="0" err="1"/>
              <a:t>digunakan</a:t>
            </a:r>
            <a:r>
              <a:rPr lang="en-GB" dirty="0"/>
              <a:t> </a:t>
            </a:r>
            <a:r>
              <a:rPr lang="en-GB" dirty="0" err="1"/>
              <a:t>untuk</a:t>
            </a:r>
            <a:r>
              <a:rPr lang="en-GB" dirty="0"/>
              <a:t> </a:t>
            </a:r>
            <a:r>
              <a:rPr lang="en-GB" dirty="0" err="1"/>
              <a:t>membuat</a:t>
            </a:r>
            <a:r>
              <a:rPr lang="en-GB" dirty="0"/>
              <a:t> </a:t>
            </a:r>
            <a:r>
              <a:rPr lang="en-GB" dirty="0" err="1"/>
              <a:t>rencana</a:t>
            </a:r>
            <a:r>
              <a:rPr lang="en-GB" dirty="0"/>
              <a:t> </a:t>
            </a:r>
            <a:r>
              <a:rPr lang="en-GB" dirty="0" err="1"/>
              <a:t>aksi</a:t>
            </a:r>
            <a:r>
              <a:rPr lang="en-GB" dirty="0"/>
              <a:t> yang </a:t>
            </a:r>
            <a:r>
              <a:rPr lang="en-GB" dirty="0" err="1"/>
              <a:t>sederhana</a:t>
            </a:r>
            <a:r>
              <a:rPr lang="en-GB" dirty="0"/>
              <a:t> </a:t>
            </a:r>
            <a:r>
              <a:rPr lang="en-GB" dirty="0" err="1"/>
              <a:t>ataupun</a:t>
            </a:r>
            <a:r>
              <a:rPr lang="en-GB" dirty="0"/>
              <a:t> </a:t>
            </a:r>
            <a:r>
              <a:rPr lang="en-GB" dirty="0" err="1"/>
              <a:t>secara</a:t>
            </a:r>
            <a:r>
              <a:rPr lang="en-GB" dirty="0"/>
              <a:t> </a:t>
            </a:r>
            <a:r>
              <a:rPr lang="en-GB" dirty="0" err="1"/>
              <a:t>mendalam</a:t>
            </a:r>
            <a:r>
              <a:rPr lang="en-GB" dirty="0"/>
              <a:t>, </a:t>
            </a:r>
            <a:r>
              <a:rPr lang="en-GB" dirty="0" err="1"/>
              <a:t>untuk</a:t>
            </a:r>
            <a:r>
              <a:rPr lang="en-GB" dirty="0"/>
              <a:t> </a:t>
            </a:r>
            <a:r>
              <a:rPr lang="en-GB" dirty="0" err="1"/>
              <a:t>taktik</a:t>
            </a:r>
            <a:r>
              <a:rPr lang="en-GB" dirty="0"/>
              <a:t> </a:t>
            </a:r>
            <a:r>
              <a:rPr lang="en-GB" dirty="0" err="1"/>
              <a:t>manapun</a:t>
            </a:r>
            <a:r>
              <a:rPr lang="en-GB" dirty="0"/>
              <a:t> yang </a:t>
            </a:r>
            <a:r>
              <a:rPr lang="en-GB" dirty="0" err="1"/>
              <a:t>akan</a:t>
            </a:r>
            <a:r>
              <a:rPr lang="en-GB" dirty="0"/>
              <a:t> </a:t>
            </a:r>
            <a:r>
              <a:rPr lang="en-GB" dirty="0" err="1"/>
              <a:t>digunakan</a:t>
            </a:r>
            <a:r>
              <a:rPr lang="en-GB" dirty="0"/>
              <a:t>. </a:t>
            </a:r>
            <a:endParaRPr dirty="0"/>
          </a:p>
          <a:p>
            <a:pPr marL="0" marR="0" lvl="0" indent="0" algn="l" rtl="0">
              <a:spcBef>
                <a:spcPts val="0"/>
              </a:spcBef>
              <a:spcAft>
                <a:spcPts val="0"/>
              </a:spcAft>
              <a:buClr>
                <a:schemeClr val="dk1"/>
              </a:buClr>
              <a:buSzPts val="1100"/>
              <a:buFont typeface="Arial"/>
              <a:buNone/>
            </a:pPr>
            <a:endParaRPr dirty="0"/>
          </a:p>
          <a:p>
            <a:pPr marL="0" marR="0" lvl="0" indent="0" algn="l" rtl="0">
              <a:spcBef>
                <a:spcPts val="0"/>
              </a:spcBef>
              <a:spcAft>
                <a:spcPts val="0"/>
              </a:spcAft>
              <a:buClr>
                <a:schemeClr val="dk1"/>
              </a:buClr>
              <a:buSzPts val="1100"/>
              <a:buFont typeface="Arial"/>
              <a:buNone/>
            </a:pPr>
            <a:r>
              <a:rPr lang="en-GB" dirty="0"/>
              <a:t>Jadi, </a:t>
            </a:r>
            <a:r>
              <a:rPr lang="en-GB" dirty="0" err="1"/>
              <a:t>sekarang</a:t>
            </a:r>
            <a:r>
              <a:rPr lang="en-GB" dirty="0"/>
              <a:t> </a:t>
            </a:r>
            <a:r>
              <a:rPr lang="en-GB" dirty="0" err="1"/>
              <a:t>saatnya</a:t>
            </a:r>
            <a:r>
              <a:rPr lang="en-GB" dirty="0"/>
              <a:t> </a:t>
            </a:r>
            <a:r>
              <a:rPr lang="en-GB" dirty="0" err="1"/>
              <a:t>bagi</a:t>
            </a:r>
            <a:r>
              <a:rPr lang="en-GB" dirty="0"/>
              <a:t> Anda </a:t>
            </a:r>
            <a:r>
              <a:rPr lang="en-GB" dirty="0" err="1"/>
              <a:t>untuk</a:t>
            </a:r>
            <a:r>
              <a:rPr lang="en-GB" dirty="0"/>
              <a:t> </a:t>
            </a:r>
            <a:r>
              <a:rPr lang="en-GB" dirty="0" err="1"/>
              <a:t>mencoba</a:t>
            </a:r>
            <a:r>
              <a:rPr lang="en-GB" dirty="0"/>
              <a:t> </a:t>
            </a:r>
            <a:r>
              <a:rPr lang="en-GB" dirty="0" err="1"/>
              <a:t>sendiri</a:t>
            </a:r>
            <a:r>
              <a:rPr lang="en-GB" dirty="0"/>
              <a:t> – </a:t>
            </a:r>
            <a:r>
              <a:rPr lang="en-GB" dirty="0" err="1"/>
              <a:t>membuat</a:t>
            </a:r>
            <a:r>
              <a:rPr lang="en-GB" dirty="0"/>
              <a:t> </a:t>
            </a:r>
            <a:r>
              <a:rPr lang="en-GB" dirty="0" err="1"/>
              <a:t>rencana</a:t>
            </a:r>
            <a:r>
              <a:rPr lang="en-GB" dirty="0"/>
              <a:t> </a:t>
            </a:r>
            <a:r>
              <a:rPr lang="en-GB" dirty="0" err="1"/>
              <a:t>aksi</a:t>
            </a:r>
            <a:r>
              <a:rPr lang="en-GB" dirty="0"/>
              <a:t> </a:t>
            </a:r>
            <a:r>
              <a:rPr lang="en-GB" dirty="0" err="1"/>
              <a:t>untuk</a:t>
            </a:r>
            <a:r>
              <a:rPr lang="en-GB" dirty="0"/>
              <a:t> </a:t>
            </a:r>
            <a:r>
              <a:rPr lang="en-GB" dirty="0" err="1"/>
              <a:t>perjalanan</a:t>
            </a:r>
            <a:r>
              <a:rPr lang="en-GB" dirty="0"/>
              <a:t> Anda </a:t>
            </a:r>
            <a:r>
              <a:rPr lang="en-GB" dirty="0" err="1"/>
              <a:t>menuju</a:t>
            </a:r>
            <a:r>
              <a:rPr lang="en-GB" dirty="0"/>
              <a:t> </a:t>
            </a:r>
            <a:r>
              <a:rPr lang="en-GB" dirty="0" err="1"/>
              <a:t>perubahan</a:t>
            </a:r>
            <a:r>
              <a:rPr lang="en-GB" dirty="0"/>
              <a:t> </a:t>
            </a:r>
            <a:r>
              <a:rPr lang="en-GB" dirty="0" err="1"/>
              <a:t>dari</a:t>
            </a:r>
            <a:r>
              <a:rPr lang="en-GB" dirty="0"/>
              <a:t> </a:t>
            </a:r>
            <a:r>
              <a:rPr lang="en-GB" dirty="0" err="1"/>
              <a:t>masalah</a:t>
            </a:r>
            <a:r>
              <a:rPr lang="en-GB" dirty="0"/>
              <a:t> yang </a:t>
            </a:r>
            <a:r>
              <a:rPr lang="en-GB" dirty="0" err="1"/>
              <a:t>ingin</a:t>
            </a:r>
            <a:r>
              <a:rPr lang="en-GB" dirty="0"/>
              <a:t> Anda </a:t>
            </a:r>
            <a:r>
              <a:rPr lang="en-GB" dirty="0" err="1"/>
              <a:t>tangani</a:t>
            </a:r>
            <a:r>
              <a:rPr lang="en-GB" dirty="0"/>
              <a:t>!</a:t>
            </a:r>
            <a:endParaRPr dirty="0"/>
          </a:p>
        </p:txBody>
      </p:sp>
      <p:sp>
        <p:nvSpPr>
          <p:cNvPr id="346" name="Google Shape;346;p24: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347" name="Google Shape;347;p24: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348" name="Google Shape;348;p2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8" name="Google Shape;368;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b="1" dirty="0" err="1">
                <a:solidFill>
                  <a:schemeClr val="dk1"/>
                </a:solidFill>
                <a:latin typeface="Calibri"/>
                <a:ea typeface="Calibri"/>
                <a:cs typeface="Calibri"/>
                <a:sym typeface="Calibri"/>
              </a:rPr>
              <a:t>Kerja</a:t>
            </a:r>
            <a:r>
              <a:rPr lang="en-GB" b="1" dirty="0">
                <a:solidFill>
                  <a:schemeClr val="dk1"/>
                </a:solidFill>
                <a:latin typeface="Calibri"/>
                <a:ea typeface="Calibri"/>
                <a:cs typeface="Calibri"/>
                <a:sym typeface="Calibri"/>
              </a:rPr>
              <a:t> </a:t>
            </a:r>
            <a:r>
              <a:rPr lang="en-GB" b="1" dirty="0" err="1">
                <a:solidFill>
                  <a:schemeClr val="dk1"/>
                </a:solidFill>
                <a:latin typeface="Calibri"/>
                <a:ea typeface="Calibri"/>
                <a:cs typeface="Calibri"/>
                <a:sym typeface="Calibri"/>
              </a:rPr>
              <a:t>kelompok</a:t>
            </a:r>
            <a:r>
              <a:rPr lang="en-GB" b="1" dirty="0">
                <a:solidFill>
                  <a:schemeClr val="dk1"/>
                </a:solidFill>
                <a:latin typeface="Calibri"/>
                <a:ea typeface="Calibri"/>
                <a:cs typeface="Calibri"/>
                <a:sym typeface="Calibri"/>
              </a:rPr>
              <a:t>: </a:t>
            </a:r>
            <a:r>
              <a:rPr lang="en-GB" b="1" dirty="0" err="1">
                <a:solidFill>
                  <a:schemeClr val="dk1"/>
                </a:solidFill>
                <a:latin typeface="Calibri"/>
                <a:ea typeface="Calibri"/>
                <a:cs typeface="Calibri"/>
                <a:sym typeface="Calibri"/>
              </a:rPr>
              <a:t>Perjalanan</a:t>
            </a:r>
            <a:r>
              <a:rPr lang="en-GB" b="1" dirty="0">
                <a:solidFill>
                  <a:schemeClr val="dk1"/>
                </a:solidFill>
                <a:latin typeface="Calibri"/>
                <a:ea typeface="Calibri"/>
                <a:cs typeface="Calibri"/>
                <a:sym typeface="Calibri"/>
              </a:rPr>
              <a:t> </a:t>
            </a:r>
            <a:r>
              <a:rPr lang="en-GB" b="1" dirty="0" err="1">
                <a:solidFill>
                  <a:schemeClr val="dk1"/>
                </a:solidFill>
                <a:latin typeface="Calibri"/>
                <a:ea typeface="Calibri"/>
                <a:cs typeface="Calibri"/>
                <a:sym typeface="Calibri"/>
              </a:rPr>
              <a:t>menuju</a:t>
            </a:r>
            <a:r>
              <a:rPr lang="en-GB" b="1" dirty="0">
                <a:solidFill>
                  <a:schemeClr val="dk1"/>
                </a:solidFill>
                <a:latin typeface="Calibri"/>
                <a:ea typeface="Calibri"/>
                <a:cs typeface="Calibri"/>
                <a:sym typeface="Calibri"/>
              </a:rPr>
              <a:t> </a:t>
            </a:r>
            <a:r>
              <a:rPr lang="en-GB" b="1" dirty="0" err="1">
                <a:solidFill>
                  <a:schemeClr val="dk1"/>
                </a:solidFill>
                <a:latin typeface="Calibri"/>
                <a:ea typeface="Calibri"/>
                <a:cs typeface="Calibri"/>
                <a:sym typeface="Calibri"/>
              </a:rPr>
              <a:t>perubahan</a:t>
            </a:r>
            <a:r>
              <a:rPr lang="en-GB" b="1" dirty="0">
                <a:solidFill>
                  <a:schemeClr val="dk1"/>
                </a:solidFill>
                <a:latin typeface="Calibri"/>
                <a:ea typeface="Calibri"/>
                <a:cs typeface="Calibri"/>
                <a:sym typeface="Calibri"/>
              </a:rPr>
              <a:t> </a:t>
            </a:r>
            <a:endParaRPr dirty="0"/>
          </a:p>
          <a:p>
            <a:pPr marL="0" lvl="0" indent="0" algn="l" rtl="0">
              <a:spcBef>
                <a:spcPts val="0"/>
              </a:spcBef>
              <a:spcAft>
                <a:spcPts val="0"/>
              </a:spcAft>
              <a:buNone/>
            </a:pPr>
            <a:br>
              <a:rPr lang="en-GB" dirty="0">
                <a:latin typeface="Calibri"/>
                <a:ea typeface="Calibri"/>
                <a:cs typeface="Calibri"/>
              </a:rPr>
            </a:br>
            <a:r>
              <a:rPr lang="en-GB" i="1" dirty="0" err="1">
                <a:solidFill>
                  <a:schemeClr val="dk1"/>
                </a:solidFill>
                <a:latin typeface="Calibri"/>
                <a:ea typeface="Calibri"/>
                <a:cs typeface="Calibri"/>
                <a:sym typeface="Calibri"/>
              </a:rPr>
              <a:t>Perkenalkan</a:t>
            </a:r>
            <a:r>
              <a:rPr lang="en-GB" i="1" dirty="0">
                <a:solidFill>
                  <a:schemeClr val="dk1"/>
                </a:solidFill>
                <a:latin typeface="Calibri"/>
                <a:ea typeface="Calibri"/>
                <a:cs typeface="Calibri"/>
                <a:sym typeface="Calibri"/>
              </a:rPr>
              <a:t> </a:t>
            </a:r>
            <a:r>
              <a:rPr lang="en-GB" i="1" dirty="0" err="1">
                <a:solidFill>
                  <a:schemeClr val="dk1"/>
                </a:solidFill>
                <a:latin typeface="Calibri"/>
                <a:ea typeface="Calibri"/>
                <a:cs typeface="Calibri"/>
                <a:sym typeface="Calibri"/>
              </a:rPr>
              <a:t>latihan</a:t>
            </a:r>
            <a:r>
              <a:rPr lang="en-GB" i="1" dirty="0">
                <a:solidFill>
                  <a:schemeClr val="dk1"/>
                </a:solidFill>
                <a:latin typeface="Calibri"/>
                <a:ea typeface="Calibri"/>
                <a:cs typeface="Calibri"/>
                <a:sym typeface="Calibri"/>
              </a:rPr>
              <a:t> dan </a:t>
            </a:r>
            <a:r>
              <a:rPr lang="en-GB" i="1" dirty="0" err="1">
                <a:solidFill>
                  <a:schemeClr val="dk1"/>
                </a:solidFill>
                <a:latin typeface="Calibri"/>
                <a:ea typeface="Calibri"/>
                <a:cs typeface="Calibri"/>
                <a:sym typeface="Calibri"/>
              </a:rPr>
              <a:t>dibantu</a:t>
            </a:r>
            <a:r>
              <a:rPr lang="en-GB" i="1" dirty="0">
                <a:solidFill>
                  <a:schemeClr val="dk1"/>
                </a:solidFill>
                <a:latin typeface="Calibri"/>
                <a:ea typeface="Calibri"/>
                <a:cs typeface="Calibri"/>
                <a:sym typeface="Calibri"/>
              </a:rPr>
              <a:t> </a:t>
            </a:r>
            <a:r>
              <a:rPr lang="en-GB" i="1" dirty="0" err="1">
                <a:solidFill>
                  <a:schemeClr val="dk1"/>
                </a:solidFill>
                <a:latin typeface="Calibri"/>
                <a:ea typeface="Calibri"/>
                <a:cs typeface="Calibri"/>
                <a:sym typeface="Calibri"/>
              </a:rPr>
              <a:t>dengan</a:t>
            </a:r>
            <a:r>
              <a:rPr lang="en-GB" i="1" dirty="0">
                <a:solidFill>
                  <a:schemeClr val="dk1"/>
                </a:solidFill>
                <a:latin typeface="Calibri"/>
                <a:ea typeface="Calibri"/>
                <a:cs typeface="Calibri"/>
                <a:sym typeface="Calibri"/>
              </a:rPr>
              <a:t> slide 24 dan 25.  </a:t>
            </a:r>
            <a:endParaRPr dirty="0">
              <a:solidFill>
                <a:schemeClr val="dk1"/>
              </a:solidFill>
              <a:latin typeface="Calibri"/>
              <a:ea typeface="Calibri"/>
              <a:cs typeface="Calibri"/>
              <a:sym typeface="Calibri"/>
            </a:endParaRPr>
          </a:p>
          <a:p>
            <a:pPr marL="0" lvl="0" indent="0" algn="l" rtl="0">
              <a:spcBef>
                <a:spcPts val="0"/>
              </a:spcBef>
              <a:spcAft>
                <a:spcPts val="0"/>
              </a:spcAft>
              <a:buNone/>
            </a:pPr>
            <a:endParaRPr i="1">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en-GB" i="1" dirty="0">
                <a:solidFill>
                  <a:schemeClr val="dk1"/>
                </a:solidFill>
                <a:latin typeface="Calibri"/>
                <a:ea typeface="Calibri"/>
                <a:cs typeface="Calibri"/>
                <a:sym typeface="Calibri"/>
              </a:rPr>
              <a:t>Kembali </a:t>
            </a:r>
            <a:r>
              <a:rPr lang="en-GB" i="1" dirty="0" err="1">
                <a:solidFill>
                  <a:schemeClr val="dk1"/>
                </a:solidFill>
                <a:latin typeface="Calibri"/>
                <a:ea typeface="Calibri"/>
                <a:cs typeface="Calibri"/>
                <a:sym typeface="Calibri"/>
              </a:rPr>
              <a:t>tunjukkan</a:t>
            </a:r>
            <a:r>
              <a:rPr lang="en-GB" i="1" dirty="0">
                <a:solidFill>
                  <a:schemeClr val="dk1"/>
                </a:solidFill>
                <a:latin typeface="Calibri"/>
                <a:ea typeface="Calibri"/>
                <a:cs typeface="Calibri"/>
                <a:sym typeface="Calibri"/>
              </a:rPr>
              <a:t> slide 24 pada </a:t>
            </a:r>
            <a:r>
              <a:rPr lang="en-GB" i="1" dirty="0" err="1">
                <a:solidFill>
                  <a:schemeClr val="dk1"/>
                </a:solidFill>
                <a:latin typeface="Calibri"/>
                <a:ea typeface="Calibri"/>
                <a:cs typeface="Calibri"/>
                <a:sym typeface="Calibri"/>
              </a:rPr>
              <a:t>saat</a:t>
            </a:r>
            <a:r>
              <a:rPr lang="en-GB" i="1" dirty="0">
                <a:solidFill>
                  <a:schemeClr val="dk1"/>
                </a:solidFill>
                <a:latin typeface="Calibri"/>
                <a:ea typeface="Calibri"/>
                <a:cs typeface="Calibri"/>
                <a:sym typeface="Calibri"/>
              </a:rPr>
              <a:t> </a:t>
            </a:r>
            <a:r>
              <a:rPr lang="en-GB" i="1" dirty="0" err="1">
                <a:solidFill>
                  <a:schemeClr val="dk1"/>
                </a:solidFill>
                <a:latin typeface="Calibri"/>
                <a:ea typeface="Calibri"/>
                <a:cs typeface="Calibri"/>
                <a:sym typeface="Calibri"/>
              </a:rPr>
              <a:t>menjelaskan</a:t>
            </a:r>
            <a:r>
              <a:rPr lang="en-GB" i="1" dirty="0">
                <a:solidFill>
                  <a:schemeClr val="dk1"/>
                </a:solidFill>
                <a:latin typeface="Calibri"/>
                <a:ea typeface="Calibri"/>
                <a:cs typeface="Calibri"/>
                <a:sym typeface="Calibri"/>
              </a:rPr>
              <a:t> </a:t>
            </a:r>
            <a:r>
              <a:rPr lang="en-GB" i="1" dirty="0" err="1">
                <a:solidFill>
                  <a:schemeClr val="dk1"/>
                </a:solidFill>
                <a:latin typeface="Calibri"/>
                <a:ea typeface="Calibri"/>
                <a:cs typeface="Calibri"/>
                <a:sym typeface="Calibri"/>
              </a:rPr>
              <a:t>hal</a:t>
            </a:r>
            <a:r>
              <a:rPr lang="en-GB" i="1" dirty="0">
                <a:solidFill>
                  <a:schemeClr val="dk1"/>
                </a:solidFill>
                <a:latin typeface="Calibri"/>
                <a:ea typeface="Calibri"/>
                <a:cs typeface="Calibri"/>
                <a:sym typeface="Calibri"/>
              </a:rPr>
              <a:t> </a:t>
            </a:r>
            <a:r>
              <a:rPr lang="en-GB" i="1" dirty="0" err="1">
                <a:solidFill>
                  <a:schemeClr val="dk1"/>
                </a:solidFill>
                <a:latin typeface="Calibri"/>
                <a:ea typeface="Calibri"/>
                <a:cs typeface="Calibri"/>
                <a:sym typeface="Calibri"/>
              </a:rPr>
              <a:t>berikut</a:t>
            </a:r>
            <a:r>
              <a:rPr lang="en-GB" i="1" dirty="0">
                <a:solidFill>
                  <a:schemeClr val="dk1"/>
                </a:solidFill>
                <a:latin typeface="Calibri"/>
                <a:ea typeface="Calibri"/>
                <a:cs typeface="Calibri"/>
                <a:sym typeface="Calibri"/>
              </a:rPr>
              <a:t>: </a:t>
            </a:r>
            <a:endParaRPr dirty="0"/>
          </a:p>
          <a:p>
            <a:pPr marL="0" lvl="0" indent="0" algn="l" rtl="0">
              <a:spcBef>
                <a:spcPts val="0"/>
              </a:spcBef>
              <a:spcAft>
                <a:spcPts val="0"/>
              </a:spcAft>
              <a:buNone/>
            </a:pPr>
            <a:endParaRPr/>
          </a:p>
          <a:p>
            <a:pPr marL="0" lvl="0" indent="0" algn="l" rtl="0">
              <a:lnSpc>
                <a:spcPct val="107916"/>
              </a:lnSpc>
              <a:spcBef>
                <a:spcPts val="0"/>
              </a:spcBef>
              <a:spcAft>
                <a:spcPts val="0"/>
              </a:spcAft>
              <a:buSzPts val="1100"/>
              <a:buNone/>
            </a:pPr>
            <a:r>
              <a:rPr lang="en-GB" dirty="0"/>
              <a:t>Pada </a:t>
            </a:r>
            <a:r>
              <a:rPr lang="en-GB" dirty="0" err="1"/>
              <a:t>awal</a:t>
            </a:r>
            <a:r>
              <a:rPr lang="en-GB" dirty="0"/>
              <a:t> </a:t>
            </a:r>
            <a:r>
              <a:rPr lang="en-GB" dirty="0" err="1"/>
              <a:t>sesi</a:t>
            </a:r>
            <a:r>
              <a:rPr lang="en-GB" dirty="0"/>
              <a:t>, </a:t>
            </a:r>
            <a:r>
              <a:rPr lang="en-GB" dirty="0" err="1"/>
              <a:t>kita</a:t>
            </a:r>
            <a:r>
              <a:rPr lang="en-GB" dirty="0"/>
              <a:t> </a:t>
            </a:r>
            <a:r>
              <a:rPr lang="en-GB" dirty="0" err="1"/>
              <a:t>telah</a:t>
            </a:r>
            <a:r>
              <a:rPr lang="en-GB" dirty="0"/>
              <a:t> </a:t>
            </a:r>
            <a:r>
              <a:rPr lang="en-GB" dirty="0" err="1"/>
              <a:t>memilih</a:t>
            </a:r>
            <a:r>
              <a:rPr lang="en-GB" dirty="0"/>
              <a:t> </a:t>
            </a:r>
            <a:r>
              <a:rPr lang="en-GB" dirty="0" err="1"/>
              <a:t>masalah</a:t>
            </a:r>
            <a:r>
              <a:rPr lang="en-GB" dirty="0"/>
              <a:t> dan </a:t>
            </a:r>
            <a:r>
              <a:rPr lang="en-GB" dirty="0" err="1"/>
              <a:t>terbagi-bagi</a:t>
            </a:r>
            <a:r>
              <a:rPr lang="en-GB" dirty="0"/>
              <a:t> </a:t>
            </a:r>
            <a:r>
              <a:rPr lang="en-GB" dirty="0" err="1"/>
              <a:t>ke</a:t>
            </a:r>
            <a:r>
              <a:rPr lang="en-GB" dirty="0"/>
              <a:t> </a:t>
            </a:r>
            <a:r>
              <a:rPr lang="en-GB" dirty="0" err="1"/>
              <a:t>beberapa</a:t>
            </a:r>
            <a:r>
              <a:rPr lang="en-GB" dirty="0"/>
              <a:t> </a:t>
            </a:r>
            <a:r>
              <a:rPr lang="en-GB" dirty="0" err="1"/>
              <a:t>kelompok</a:t>
            </a:r>
            <a:r>
              <a:rPr lang="en-GB" dirty="0"/>
              <a:t>. </a:t>
            </a:r>
            <a:r>
              <a:rPr lang="en-GB" dirty="0" err="1"/>
              <a:t>Sekarang</a:t>
            </a:r>
            <a:r>
              <a:rPr lang="en-GB" dirty="0"/>
              <a:t>, </a:t>
            </a:r>
            <a:r>
              <a:rPr lang="en-GB" dirty="0" err="1"/>
              <a:t>setiap</a:t>
            </a:r>
            <a:r>
              <a:rPr lang="en-GB" dirty="0"/>
              <a:t> </a:t>
            </a:r>
            <a:r>
              <a:rPr lang="en-GB" dirty="0" err="1"/>
              <a:t>kelompok</a:t>
            </a:r>
            <a:r>
              <a:rPr lang="en-GB" dirty="0"/>
              <a:t> </a:t>
            </a:r>
            <a:r>
              <a:rPr lang="en-GB" dirty="0" err="1"/>
              <a:t>akan</a:t>
            </a:r>
            <a:r>
              <a:rPr lang="en-GB" dirty="0"/>
              <a:t> </a:t>
            </a:r>
            <a:r>
              <a:rPr lang="en-GB" dirty="0" err="1"/>
              <a:t>mengembangkan</a:t>
            </a:r>
            <a:r>
              <a:rPr lang="en-GB" dirty="0"/>
              <a:t> </a:t>
            </a:r>
            <a:r>
              <a:rPr lang="en-GB" dirty="0" err="1"/>
              <a:t>sebuah</a:t>
            </a:r>
            <a:r>
              <a:rPr lang="en-GB" dirty="0"/>
              <a:t> </a:t>
            </a:r>
            <a:r>
              <a:rPr lang="en-GB" dirty="0" err="1"/>
              <a:t>rencana</a:t>
            </a:r>
            <a:r>
              <a:rPr lang="en-GB" dirty="0"/>
              <a:t> </a:t>
            </a:r>
            <a:r>
              <a:rPr lang="en-GB" dirty="0" err="1"/>
              <a:t>aksi</a:t>
            </a:r>
            <a:r>
              <a:rPr lang="en-GB" dirty="0"/>
              <a:t> </a:t>
            </a:r>
            <a:r>
              <a:rPr lang="en-GB" dirty="0" err="1"/>
              <a:t>untuk</a:t>
            </a:r>
            <a:r>
              <a:rPr lang="en-GB" dirty="0"/>
              <a:t> </a:t>
            </a:r>
            <a:r>
              <a:rPr lang="en-GB" dirty="0" err="1"/>
              <a:t>menangani</a:t>
            </a:r>
            <a:r>
              <a:rPr lang="en-GB" dirty="0"/>
              <a:t> </a:t>
            </a:r>
            <a:r>
              <a:rPr lang="en-GB" dirty="0" err="1"/>
              <a:t>masalah</a:t>
            </a:r>
            <a:r>
              <a:rPr lang="en-GB" dirty="0"/>
              <a:t> </a:t>
            </a:r>
            <a:r>
              <a:rPr lang="en-GB" dirty="0" err="1"/>
              <a:t>mereka</a:t>
            </a:r>
            <a:r>
              <a:rPr lang="en-GB" dirty="0"/>
              <a:t>, </a:t>
            </a:r>
            <a:r>
              <a:rPr lang="en-GB" dirty="0" err="1"/>
              <a:t>menggunakan</a:t>
            </a:r>
            <a:r>
              <a:rPr lang="en-GB" dirty="0"/>
              <a:t> model "</a:t>
            </a:r>
            <a:r>
              <a:rPr lang="en-GB" dirty="0" err="1"/>
              <a:t>Perjalanan</a:t>
            </a:r>
            <a:r>
              <a:rPr lang="en-GB" dirty="0"/>
              <a:t> </a:t>
            </a:r>
            <a:r>
              <a:rPr lang="en-GB" dirty="0" err="1"/>
              <a:t>Perubahan</a:t>
            </a:r>
            <a:r>
              <a:rPr lang="en-GB" dirty="0"/>
              <a:t> Kita" yang </a:t>
            </a:r>
            <a:r>
              <a:rPr lang="en-GB" dirty="0" err="1"/>
              <a:t>sudah</a:t>
            </a:r>
            <a:r>
              <a:rPr lang="en-GB" dirty="0"/>
              <a:t> </a:t>
            </a:r>
            <a:r>
              <a:rPr lang="en-GB" dirty="0" err="1"/>
              <a:t>kita</a:t>
            </a:r>
            <a:r>
              <a:rPr lang="en-GB" dirty="0"/>
              <a:t> </a:t>
            </a:r>
            <a:r>
              <a:rPr lang="en-GB" dirty="0" err="1"/>
              <a:t>dengar</a:t>
            </a:r>
            <a:r>
              <a:rPr lang="en-GB" dirty="0"/>
              <a:t> pada </a:t>
            </a:r>
            <a:r>
              <a:rPr lang="en-GB" dirty="0" err="1"/>
              <a:t>saat</a:t>
            </a:r>
            <a:r>
              <a:rPr lang="en-GB" dirty="0"/>
              <a:t> </a:t>
            </a:r>
            <a:r>
              <a:rPr lang="en-GB" dirty="0" err="1"/>
              <a:t>presentasi</a:t>
            </a:r>
            <a:r>
              <a:rPr lang="en-GB" dirty="0"/>
              <a:t>.</a:t>
            </a:r>
            <a:endParaRPr dirty="0"/>
          </a:p>
          <a:p>
            <a:pPr marL="0" lvl="0" indent="0" algn="l" rtl="0">
              <a:lnSpc>
                <a:spcPct val="107916"/>
              </a:lnSpc>
              <a:spcBef>
                <a:spcPts val="800"/>
              </a:spcBef>
              <a:spcAft>
                <a:spcPts val="0"/>
              </a:spcAft>
              <a:buSzPts val="1100"/>
              <a:buNone/>
            </a:pPr>
            <a:r>
              <a:rPr lang="en-GB" dirty="0" err="1"/>
              <a:t>Rencana</a:t>
            </a:r>
            <a:r>
              <a:rPr lang="en-GB" dirty="0"/>
              <a:t> </a:t>
            </a:r>
            <a:r>
              <a:rPr lang="en-GB" dirty="0" err="1"/>
              <a:t>aksi</a:t>
            </a:r>
            <a:r>
              <a:rPr lang="en-GB" dirty="0"/>
              <a:t> </a:t>
            </a:r>
            <a:r>
              <a:rPr lang="en-GB" dirty="0" err="1"/>
              <a:t>ini</a:t>
            </a:r>
            <a:r>
              <a:rPr lang="en-GB" dirty="0"/>
              <a:t> </a:t>
            </a:r>
            <a:r>
              <a:rPr lang="en-GB" dirty="0" err="1"/>
              <a:t>bisa</a:t>
            </a:r>
            <a:r>
              <a:rPr lang="en-GB" dirty="0"/>
              <a:t> </a:t>
            </a:r>
            <a:r>
              <a:rPr lang="en-GB" dirty="0" err="1"/>
              <a:t>menjadi</a:t>
            </a:r>
            <a:r>
              <a:rPr lang="en-GB" dirty="0"/>
              <a:t> </a:t>
            </a:r>
            <a:r>
              <a:rPr lang="en-GB" dirty="0" err="1"/>
              <a:t>rencana</a:t>
            </a:r>
            <a:r>
              <a:rPr lang="en-GB" dirty="0"/>
              <a:t> </a:t>
            </a:r>
            <a:r>
              <a:rPr lang="en-GB" dirty="0" err="1"/>
              <a:t>aksi</a:t>
            </a:r>
            <a:r>
              <a:rPr lang="en-GB" dirty="0"/>
              <a:t> yang </a:t>
            </a:r>
            <a:r>
              <a:rPr lang="en-GB" dirty="0" err="1"/>
              <a:t>sesungguhnya</a:t>
            </a:r>
            <a:r>
              <a:rPr lang="en-GB" dirty="0"/>
              <a:t>, yang </a:t>
            </a:r>
            <a:r>
              <a:rPr lang="en-GB" dirty="0" err="1"/>
              <a:t>akan</a:t>
            </a:r>
            <a:r>
              <a:rPr lang="en-GB" dirty="0"/>
              <a:t> </a:t>
            </a:r>
            <a:r>
              <a:rPr lang="en-GB" dirty="0" err="1"/>
              <a:t>kita</a:t>
            </a:r>
            <a:r>
              <a:rPr lang="en-GB" dirty="0"/>
              <a:t> </a:t>
            </a:r>
            <a:r>
              <a:rPr lang="en-GB" dirty="0" err="1"/>
              <a:t>terapkan</a:t>
            </a:r>
            <a:r>
              <a:rPr lang="en-GB" dirty="0"/>
              <a:t> </a:t>
            </a:r>
            <a:r>
              <a:rPr lang="en-GB" dirty="0" err="1"/>
              <a:t>setelah</a:t>
            </a:r>
            <a:r>
              <a:rPr lang="en-GB" dirty="0"/>
              <a:t> </a:t>
            </a:r>
            <a:r>
              <a:rPr lang="en-GB" dirty="0" err="1"/>
              <a:t>latihan</a:t>
            </a:r>
            <a:r>
              <a:rPr lang="en-GB" dirty="0"/>
              <a:t>, </a:t>
            </a:r>
            <a:r>
              <a:rPr lang="en-GB" dirty="0" err="1"/>
              <a:t>atau</a:t>
            </a:r>
            <a:r>
              <a:rPr lang="en-GB" dirty="0"/>
              <a:t> </a:t>
            </a:r>
            <a:r>
              <a:rPr lang="en-GB" dirty="0" err="1"/>
              <a:t>hanya</a:t>
            </a:r>
            <a:r>
              <a:rPr lang="en-GB" dirty="0"/>
              <a:t> </a:t>
            </a:r>
            <a:r>
              <a:rPr lang="en-GB" dirty="0" err="1"/>
              <a:t>contoh</a:t>
            </a:r>
            <a:r>
              <a:rPr lang="en-GB" dirty="0"/>
              <a:t> </a:t>
            </a:r>
            <a:r>
              <a:rPr lang="en-GB" dirty="0" err="1"/>
              <a:t>rencana</a:t>
            </a:r>
            <a:r>
              <a:rPr lang="en-GB" dirty="0"/>
              <a:t> </a:t>
            </a:r>
            <a:r>
              <a:rPr lang="en-GB" dirty="0" err="1"/>
              <a:t>aksi</a:t>
            </a:r>
            <a:r>
              <a:rPr lang="en-GB" dirty="0"/>
              <a:t> yang </a:t>
            </a:r>
            <a:r>
              <a:rPr lang="en-GB" dirty="0" err="1"/>
              <a:t>dapat</a:t>
            </a:r>
            <a:r>
              <a:rPr lang="en-GB" dirty="0"/>
              <a:t> </a:t>
            </a:r>
            <a:r>
              <a:rPr lang="en-GB" dirty="0" err="1"/>
              <a:t>membantu</a:t>
            </a:r>
            <a:r>
              <a:rPr lang="en-GB" dirty="0"/>
              <a:t> </a:t>
            </a:r>
            <a:r>
              <a:rPr lang="en-GB" dirty="0" err="1"/>
              <a:t>kita</a:t>
            </a:r>
            <a:r>
              <a:rPr lang="en-GB" dirty="0"/>
              <a:t> </a:t>
            </a:r>
            <a:r>
              <a:rPr lang="en-GB" dirty="0" err="1"/>
              <a:t>mengasah</a:t>
            </a:r>
            <a:r>
              <a:rPr lang="en-GB" dirty="0"/>
              <a:t> </a:t>
            </a:r>
            <a:r>
              <a:rPr lang="en-GB" dirty="0" err="1"/>
              <a:t>kemampuan</a:t>
            </a:r>
            <a:r>
              <a:rPr lang="en-GB" dirty="0"/>
              <a:t> </a:t>
            </a:r>
            <a:r>
              <a:rPr lang="en-GB" dirty="0" err="1"/>
              <a:t>perencanaan</a:t>
            </a:r>
            <a:r>
              <a:rPr lang="en-GB" dirty="0"/>
              <a:t> </a:t>
            </a:r>
            <a:r>
              <a:rPr lang="en-GB" dirty="0" err="1"/>
              <a:t>aksi</a:t>
            </a:r>
            <a:r>
              <a:rPr lang="en-GB" dirty="0"/>
              <a:t> </a:t>
            </a:r>
            <a:r>
              <a:rPr lang="en-GB" dirty="0" err="1"/>
              <a:t>untuk</a:t>
            </a:r>
            <a:r>
              <a:rPr lang="en-GB" dirty="0"/>
              <a:t> </a:t>
            </a:r>
            <a:r>
              <a:rPr lang="en-GB" dirty="0" err="1"/>
              <a:t>diterapkan</a:t>
            </a:r>
            <a:r>
              <a:rPr lang="en-GB" dirty="0"/>
              <a:t> di masa </a:t>
            </a:r>
            <a:r>
              <a:rPr lang="en-GB" dirty="0" err="1"/>
              <a:t>mendatang</a:t>
            </a:r>
            <a:r>
              <a:rPr lang="en-GB" dirty="0"/>
              <a:t>.</a:t>
            </a:r>
            <a:endParaRPr dirty="0"/>
          </a:p>
          <a:p>
            <a:pPr marL="0" lvl="0" indent="0" algn="l" rtl="0">
              <a:lnSpc>
                <a:spcPct val="107916"/>
              </a:lnSpc>
              <a:spcBef>
                <a:spcPts val="800"/>
              </a:spcBef>
              <a:spcAft>
                <a:spcPts val="0"/>
              </a:spcAft>
              <a:buSzPts val="1100"/>
              <a:buNone/>
            </a:pPr>
            <a:r>
              <a:rPr lang="en-GB" dirty="0"/>
              <a:t>Pada </a:t>
            </a:r>
            <a:r>
              <a:rPr lang="en-GB" dirty="0" err="1"/>
              <a:t>meja</a:t>
            </a:r>
            <a:r>
              <a:rPr lang="en-GB" dirty="0"/>
              <a:t> </a:t>
            </a:r>
            <a:r>
              <a:rPr lang="en-GB" dirty="0" err="1"/>
              <a:t>tiap</a:t>
            </a:r>
            <a:r>
              <a:rPr lang="en-GB" dirty="0"/>
              <a:t> </a:t>
            </a:r>
            <a:r>
              <a:rPr lang="en-GB" dirty="0" err="1"/>
              <a:t>kelompok</a:t>
            </a:r>
            <a:r>
              <a:rPr lang="en-GB" dirty="0"/>
              <a:t>, Anda </a:t>
            </a:r>
            <a:r>
              <a:rPr lang="en-GB" dirty="0" err="1"/>
              <a:t>akan</a:t>
            </a:r>
            <a:r>
              <a:rPr lang="en-GB" dirty="0"/>
              <a:t> </a:t>
            </a:r>
            <a:r>
              <a:rPr lang="en-GB" dirty="0" err="1"/>
              <a:t>menemukan</a:t>
            </a:r>
            <a:r>
              <a:rPr lang="en-GB" dirty="0"/>
              <a:t> </a:t>
            </a:r>
            <a:r>
              <a:rPr lang="en-GB" dirty="0" err="1"/>
              <a:t>satu</a:t>
            </a:r>
            <a:r>
              <a:rPr lang="en-GB" dirty="0"/>
              <a:t> </a:t>
            </a:r>
            <a:r>
              <a:rPr lang="en-GB" dirty="0" err="1"/>
              <a:t>lembar</a:t>
            </a:r>
            <a:r>
              <a:rPr lang="en-GB" dirty="0"/>
              <a:t> </a:t>
            </a:r>
            <a:r>
              <a:rPr lang="en-GB" i="1" dirty="0"/>
              <a:t>flip chart</a:t>
            </a:r>
            <a:r>
              <a:rPr lang="en-GB" dirty="0"/>
              <a:t> </a:t>
            </a:r>
            <a:r>
              <a:rPr lang="en-GB" dirty="0" err="1"/>
              <a:t>panjang</a:t>
            </a:r>
            <a:r>
              <a:rPr lang="en-GB" dirty="0"/>
              <a:t> </a:t>
            </a:r>
            <a:r>
              <a:rPr lang="en-GB" dirty="0" err="1"/>
              <a:t>untuk</a:t>
            </a:r>
            <a:r>
              <a:rPr lang="en-GB" dirty="0"/>
              <a:t> </a:t>
            </a:r>
            <a:r>
              <a:rPr lang="en-GB" dirty="0" err="1"/>
              <a:t>menggambar</a:t>
            </a:r>
            <a:r>
              <a:rPr lang="en-GB" dirty="0"/>
              <a:t> dan </a:t>
            </a:r>
            <a:r>
              <a:rPr lang="en-GB" dirty="0" err="1"/>
              <a:t>menuliskan</a:t>
            </a:r>
            <a:r>
              <a:rPr lang="en-GB" dirty="0"/>
              <a:t> </a:t>
            </a:r>
            <a:r>
              <a:rPr lang="en-GB" dirty="0" err="1"/>
              <a:t>perjalanan</a:t>
            </a:r>
            <a:r>
              <a:rPr lang="en-GB" dirty="0"/>
              <a:t> </a:t>
            </a:r>
            <a:r>
              <a:rPr lang="en-GB" dirty="0" err="1"/>
              <a:t>perubahan</a:t>
            </a:r>
            <a:r>
              <a:rPr lang="en-GB" dirty="0"/>
              <a:t> Anda. Anda juga </a:t>
            </a:r>
            <a:r>
              <a:rPr lang="en-GB" dirty="0" err="1"/>
              <a:t>akan</a:t>
            </a:r>
            <a:r>
              <a:rPr lang="en-GB" dirty="0"/>
              <a:t> </a:t>
            </a:r>
            <a:r>
              <a:rPr lang="en-GB" dirty="0" err="1"/>
              <a:t>menemukan</a:t>
            </a:r>
            <a:r>
              <a:rPr lang="en-GB" dirty="0"/>
              <a:t> </a:t>
            </a:r>
            <a:r>
              <a:rPr lang="en-GB" dirty="0" err="1"/>
              <a:t>salinan</a:t>
            </a:r>
            <a:r>
              <a:rPr lang="en-GB" dirty="0"/>
              <a:t> </a:t>
            </a:r>
            <a:r>
              <a:rPr lang="en-GB" dirty="0" err="1"/>
              <a:t>templat</a:t>
            </a:r>
            <a:r>
              <a:rPr lang="en-GB" dirty="0"/>
              <a:t> "</a:t>
            </a:r>
            <a:r>
              <a:rPr lang="en-GB" dirty="0" err="1"/>
              <a:t>Perjalanan</a:t>
            </a:r>
            <a:r>
              <a:rPr lang="en-GB" dirty="0"/>
              <a:t> </a:t>
            </a:r>
            <a:r>
              <a:rPr lang="en-GB" dirty="0" err="1"/>
              <a:t>perubahan</a:t>
            </a:r>
            <a:r>
              <a:rPr lang="en-GB" dirty="0"/>
              <a:t> </a:t>
            </a:r>
            <a:r>
              <a:rPr lang="en-GB" dirty="0" err="1"/>
              <a:t>kita</a:t>
            </a:r>
            <a:r>
              <a:rPr lang="en-GB" dirty="0"/>
              <a:t>" </a:t>
            </a:r>
            <a:r>
              <a:rPr lang="en-GB" dirty="0" err="1"/>
              <a:t>untuk</a:t>
            </a:r>
            <a:r>
              <a:rPr lang="en-GB" dirty="0"/>
              <a:t> </a:t>
            </a:r>
            <a:r>
              <a:rPr lang="en-GB" dirty="0" err="1"/>
              <a:t>membantu</a:t>
            </a:r>
            <a:r>
              <a:rPr lang="en-GB" dirty="0"/>
              <a:t> Anda dan </a:t>
            </a:r>
            <a:r>
              <a:rPr lang="en-GB" dirty="0" err="1"/>
              <a:t>sebagai</a:t>
            </a:r>
            <a:r>
              <a:rPr lang="en-GB" dirty="0"/>
              <a:t> </a:t>
            </a:r>
            <a:r>
              <a:rPr lang="en-GB" dirty="0" err="1"/>
              <a:t>lembaran</a:t>
            </a:r>
            <a:r>
              <a:rPr lang="en-GB" dirty="0"/>
              <a:t> yang </a:t>
            </a:r>
            <a:r>
              <a:rPr lang="en-GB" dirty="0" err="1"/>
              <a:t>dapat</a:t>
            </a:r>
            <a:r>
              <a:rPr lang="en-GB" dirty="0"/>
              <a:t> Anda </a:t>
            </a:r>
            <a:r>
              <a:rPr lang="en-GB" dirty="0" err="1"/>
              <a:t>bawa</a:t>
            </a:r>
            <a:r>
              <a:rPr lang="en-GB" dirty="0"/>
              <a:t> </a:t>
            </a:r>
            <a:r>
              <a:rPr lang="en-GB" dirty="0" err="1"/>
              <a:t>pulang</a:t>
            </a:r>
            <a:r>
              <a:rPr lang="en-GB" dirty="0"/>
              <a:t>.</a:t>
            </a:r>
            <a:endParaRPr dirty="0"/>
          </a:p>
          <a:p>
            <a:pPr marL="0" lvl="0" indent="0" algn="l" rtl="0">
              <a:lnSpc>
                <a:spcPct val="107916"/>
              </a:lnSpc>
              <a:spcBef>
                <a:spcPts val="800"/>
              </a:spcBef>
              <a:spcAft>
                <a:spcPts val="0"/>
              </a:spcAft>
              <a:buClr>
                <a:schemeClr val="dk1"/>
              </a:buClr>
              <a:buSzPts val="1100"/>
              <a:buFont typeface="Arial"/>
              <a:buNone/>
            </a:pPr>
            <a:r>
              <a:rPr lang="en-GB" dirty="0" err="1"/>
              <a:t>Tugas</a:t>
            </a:r>
            <a:r>
              <a:rPr lang="en-GB" dirty="0"/>
              <a:t> Anda </a:t>
            </a:r>
            <a:r>
              <a:rPr lang="en-GB" dirty="0" err="1"/>
              <a:t>adalah</a:t>
            </a:r>
            <a:r>
              <a:rPr lang="en-GB" dirty="0"/>
              <a:t> </a:t>
            </a:r>
            <a:r>
              <a:rPr lang="en-GB" dirty="0" err="1"/>
              <a:t>membuat</a:t>
            </a:r>
            <a:r>
              <a:rPr lang="en-GB" dirty="0"/>
              <a:t> </a:t>
            </a:r>
            <a:r>
              <a:rPr lang="en-GB" dirty="0" err="1"/>
              <a:t>rencana</a:t>
            </a:r>
            <a:r>
              <a:rPr lang="en-GB" dirty="0"/>
              <a:t> </a:t>
            </a:r>
            <a:r>
              <a:rPr lang="en-GB" dirty="0" err="1"/>
              <a:t>aksi</a:t>
            </a:r>
            <a:r>
              <a:rPr lang="en-GB" dirty="0"/>
              <a:t> </a:t>
            </a:r>
            <a:r>
              <a:rPr lang="en-GB" dirty="0" err="1"/>
              <a:t>untuk</a:t>
            </a:r>
            <a:r>
              <a:rPr lang="en-GB" dirty="0"/>
              <a:t> </a:t>
            </a:r>
            <a:r>
              <a:rPr lang="en-GB" dirty="0" err="1"/>
              <a:t>menangani</a:t>
            </a:r>
            <a:r>
              <a:rPr lang="en-GB" dirty="0"/>
              <a:t> </a:t>
            </a:r>
            <a:r>
              <a:rPr lang="en-GB" dirty="0" err="1"/>
              <a:t>masalah</a:t>
            </a:r>
            <a:r>
              <a:rPr lang="en-GB" dirty="0"/>
              <a:t> </a:t>
            </a:r>
            <a:r>
              <a:rPr lang="en-GB" dirty="0" err="1"/>
              <a:t>kelompok</a:t>
            </a:r>
            <a:r>
              <a:rPr lang="en-GB" dirty="0"/>
              <a:t> Anda pada </a:t>
            </a:r>
            <a:r>
              <a:rPr lang="en-GB" dirty="0" err="1"/>
              <a:t>lembar</a:t>
            </a:r>
            <a:r>
              <a:rPr lang="en-GB" dirty="0"/>
              <a:t> </a:t>
            </a:r>
            <a:r>
              <a:rPr lang="en-GB" i="1" dirty="0"/>
              <a:t>flip chart</a:t>
            </a:r>
            <a:r>
              <a:rPr lang="en-GB" dirty="0"/>
              <a:t>, </a:t>
            </a:r>
            <a:r>
              <a:rPr lang="en-GB" dirty="0" err="1"/>
              <a:t>dengan</a:t>
            </a:r>
            <a:r>
              <a:rPr lang="en-GB" dirty="0"/>
              <a:t> </a:t>
            </a:r>
            <a:r>
              <a:rPr lang="en-GB" dirty="0" err="1"/>
              <a:t>memakai</a:t>
            </a:r>
            <a:r>
              <a:rPr lang="en-GB" dirty="0"/>
              <a:t> </a:t>
            </a:r>
            <a:r>
              <a:rPr lang="en-GB" dirty="0" err="1"/>
              <a:t>berbagai</a:t>
            </a:r>
            <a:r>
              <a:rPr lang="en-GB" dirty="0"/>
              <a:t> </a:t>
            </a:r>
            <a:r>
              <a:rPr lang="en-GB" dirty="0" err="1"/>
              <a:t>elemen</a:t>
            </a:r>
            <a:r>
              <a:rPr lang="en-GB" dirty="0"/>
              <a:t> </a:t>
            </a:r>
            <a:r>
              <a:rPr lang="en-GB" dirty="0" err="1"/>
              <a:t>dari</a:t>
            </a:r>
            <a:r>
              <a:rPr lang="en-GB" dirty="0"/>
              <a:t> model </a:t>
            </a:r>
            <a:r>
              <a:rPr lang="en-GB" dirty="0" err="1"/>
              <a:t>perjalanan</a:t>
            </a:r>
            <a:r>
              <a:rPr lang="en-GB" dirty="0"/>
              <a:t> </a:t>
            </a:r>
            <a:r>
              <a:rPr lang="en-GB" dirty="0" err="1"/>
              <a:t>perubahan</a:t>
            </a:r>
            <a:r>
              <a:rPr lang="en-GB" dirty="0"/>
              <a:t>. Anda </a:t>
            </a:r>
            <a:r>
              <a:rPr lang="en-GB" dirty="0" err="1"/>
              <a:t>akan</a:t>
            </a:r>
            <a:r>
              <a:rPr lang="en-GB" dirty="0"/>
              <a:t> </a:t>
            </a:r>
            <a:r>
              <a:rPr lang="en-GB" dirty="0" err="1"/>
              <a:t>menggunakan</a:t>
            </a:r>
            <a:r>
              <a:rPr lang="en-GB" dirty="0"/>
              <a:t> </a:t>
            </a:r>
            <a:r>
              <a:rPr lang="en-GB" dirty="0" err="1"/>
              <a:t>sisa</a:t>
            </a:r>
            <a:r>
              <a:rPr lang="en-GB" dirty="0"/>
              <a:t> </a:t>
            </a:r>
            <a:r>
              <a:rPr lang="en-GB" dirty="0" err="1"/>
              <a:t>sesi</a:t>
            </a:r>
            <a:r>
              <a:rPr lang="en-GB" dirty="0"/>
              <a:t> </a:t>
            </a:r>
            <a:r>
              <a:rPr lang="en-GB" dirty="0" err="1"/>
              <a:t>ini</a:t>
            </a:r>
            <a:r>
              <a:rPr lang="en-GB" dirty="0"/>
              <a:t> dan </a:t>
            </a:r>
            <a:r>
              <a:rPr lang="en-GB" dirty="0" err="1"/>
              <a:t>bagian</a:t>
            </a:r>
            <a:r>
              <a:rPr lang="en-GB" dirty="0"/>
              <a:t> </a:t>
            </a:r>
            <a:r>
              <a:rPr lang="en-GB" dirty="0" err="1"/>
              <a:t>pertama</a:t>
            </a:r>
            <a:r>
              <a:rPr lang="en-GB" dirty="0"/>
              <a:t> </a:t>
            </a:r>
            <a:r>
              <a:rPr lang="en-GB" dirty="0" err="1"/>
              <a:t>dari</a:t>
            </a:r>
            <a:r>
              <a:rPr lang="en-GB" dirty="0"/>
              <a:t> </a:t>
            </a:r>
            <a:r>
              <a:rPr lang="en-GB" dirty="0" err="1"/>
              <a:t>sesi</a:t>
            </a:r>
            <a:r>
              <a:rPr lang="en-GB" dirty="0"/>
              <a:t> </a:t>
            </a:r>
            <a:r>
              <a:rPr lang="en-GB" dirty="0" err="1"/>
              <a:t>berikutnya</a:t>
            </a:r>
            <a:r>
              <a:rPr lang="en-GB" dirty="0"/>
              <a:t> </a:t>
            </a:r>
            <a:r>
              <a:rPr lang="en-GB" dirty="0" err="1"/>
              <a:t>untuk</a:t>
            </a:r>
            <a:r>
              <a:rPr lang="en-GB" dirty="0"/>
              <a:t> </a:t>
            </a:r>
            <a:r>
              <a:rPr lang="en-GB" dirty="0" err="1"/>
              <a:t>mengerjakan</a:t>
            </a:r>
            <a:r>
              <a:rPr lang="en-GB" dirty="0"/>
              <a:t> </a:t>
            </a:r>
            <a:r>
              <a:rPr lang="en-GB" dirty="0" err="1"/>
              <a:t>tugas</a:t>
            </a:r>
            <a:r>
              <a:rPr lang="en-GB" dirty="0"/>
              <a:t> </a:t>
            </a:r>
            <a:r>
              <a:rPr lang="en-GB" dirty="0" err="1"/>
              <a:t>ini</a:t>
            </a:r>
            <a:r>
              <a:rPr lang="en-GB" dirty="0"/>
              <a:t> – total </a:t>
            </a:r>
            <a:r>
              <a:rPr lang="en-GB" dirty="0" err="1"/>
              <a:t>waktunya</a:t>
            </a:r>
            <a:r>
              <a:rPr lang="en-GB" dirty="0"/>
              <a:t> </a:t>
            </a:r>
            <a:r>
              <a:rPr lang="en-GB" dirty="0" err="1"/>
              <a:t>hanya</a:t>
            </a:r>
            <a:r>
              <a:rPr lang="en-GB" dirty="0"/>
              <a:t> </a:t>
            </a:r>
            <a:r>
              <a:rPr lang="en-GB" dirty="0" err="1"/>
              <a:t>satu</a:t>
            </a:r>
            <a:r>
              <a:rPr lang="en-GB" dirty="0"/>
              <a:t> jam.</a:t>
            </a:r>
            <a:endParaRPr dirty="0"/>
          </a:p>
          <a:p>
            <a:pPr marL="0" lvl="0" indent="0" algn="l" rtl="0">
              <a:spcBef>
                <a:spcPts val="800"/>
              </a:spcBef>
              <a:spcAft>
                <a:spcPts val="0"/>
              </a:spcAft>
              <a:buNone/>
            </a:pPr>
            <a:endParaRPr i="1">
              <a:solidFill>
                <a:schemeClr val="dk1"/>
              </a:solidFill>
              <a:latin typeface="Calibri"/>
              <a:ea typeface="Calibri"/>
              <a:cs typeface="Calibri"/>
              <a:sym typeface="Calibri"/>
            </a:endParaRPr>
          </a:p>
          <a:p>
            <a:pPr marL="0" lvl="0" indent="0" algn="l" rtl="0">
              <a:spcBef>
                <a:spcPts val="0"/>
              </a:spcBef>
              <a:spcAft>
                <a:spcPts val="0"/>
              </a:spcAft>
              <a:buNone/>
            </a:pPr>
            <a:r>
              <a:rPr lang="en-GB" i="1" dirty="0" err="1">
                <a:solidFill>
                  <a:schemeClr val="dk1"/>
                </a:solidFill>
                <a:latin typeface="Calibri"/>
                <a:ea typeface="Calibri"/>
                <a:cs typeface="Calibri"/>
                <a:sym typeface="Calibri"/>
              </a:rPr>
              <a:t>Tunjukkan</a:t>
            </a:r>
            <a:r>
              <a:rPr lang="en-GB" i="1" dirty="0">
                <a:solidFill>
                  <a:schemeClr val="dk1"/>
                </a:solidFill>
                <a:latin typeface="Calibri"/>
                <a:ea typeface="Calibri"/>
                <a:cs typeface="Calibri"/>
                <a:sym typeface="Calibri"/>
              </a:rPr>
              <a:t> </a:t>
            </a:r>
            <a:r>
              <a:rPr lang="en-GB" dirty="0">
                <a:solidFill>
                  <a:schemeClr val="dk1"/>
                </a:solidFill>
                <a:latin typeface="Calibri"/>
                <a:ea typeface="Calibri"/>
                <a:cs typeface="Calibri"/>
                <a:sym typeface="Calibri"/>
              </a:rPr>
              <a:t>slide </a:t>
            </a:r>
            <a:r>
              <a:rPr lang="en-GB" i="1" dirty="0">
                <a:solidFill>
                  <a:schemeClr val="dk1"/>
                </a:solidFill>
                <a:latin typeface="Calibri"/>
                <a:ea typeface="Calibri"/>
                <a:cs typeface="Calibri"/>
                <a:sym typeface="Calibri"/>
              </a:rPr>
              <a:t>25 pada </a:t>
            </a:r>
            <a:r>
              <a:rPr lang="en-GB" i="1" dirty="0" err="1">
                <a:solidFill>
                  <a:schemeClr val="dk1"/>
                </a:solidFill>
                <a:latin typeface="Calibri"/>
                <a:ea typeface="Calibri"/>
                <a:cs typeface="Calibri"/>
                <a:sym typeface="Calibri"/>
              </a:rPr>
              <a:t>saat</a:t>
            </a:r>
            <a:r>
              <a:rPr lang="en-GB" i="1" dirty="0">
                <a:solidFill>
                  <a:schemeClr val="dk1"/>
                </a:solidFill>
                <a:latin typeface="Calibri"/>
                <a:ea typeface="Calibri"/>
                <a:cs typeface="Calibri"/>
                <a:sym typeface="Calibri"/>
              </a:rPr>
              <a:t> </a:t>
            </a:r>
            <a:r>
              <a:rPr lang="en-GB" i="1" dirty="0" err="1">
                <a:solidFill>
                  <a:schemeClr val="dk1"/>
                </a:solidFill>
                <a:latin typeface="Calibri"/>
                <a:ea typeface="Calibri"/>
                <a:cs typeface="Calibri"/>
                <a:sym typeface="Calibri"/>
              </a:rPr>
              <a:t>menjelaskan</a:t>
            </a:r>
            <a:r>
              <a:rPr lang="en-GB" i="1" dirty="0">
                <a:solidFill>
                  <a:schemeClr val="dk1"/>
                </a:solidFill>
                <a:latin typeface="Calibri"/>
                <a:ea typeface="Calibri"/>
                <a:cs typeface="Calibri"/>
                <a:sym typeface="Calibri"/>
              </a:rPr>
              <a:t> </a:t>
            </a:r>
            <a:r>
              <a:rPr lang="en-GB" i="1" dirty="0" err="1">
                <a:solidFill>
                  <a:schemeClr val="dk1"/>
                </a:solidFill>
                <a:latin typeface="Calibri"/>
                <a:ea typeface="Calibri"/>
                <a:cs typeface="Calibri"/>
                <a:sym typeface="Calibri"/>
              </a:rPr>
              <a:t>hal</a:t>
            </a:r>
            <a:r>
              <a:rPr lang="en-GB" i="1" dirty="0">
                <a:solidFill>
                  <a:schemeClr val="dk1"/>
                </a:solidFill>
                <a:latin typeface="Calibri"/>
                <a:ea typeface="Calibri"/>
                <a:cs typeface="Calibri"/>
                <a:sym typeface="Calibri"/>
              </a:rPr>
              <a:t> </a:t>
            </a:r>
            <a:r>
              <a:rPr lang="en-GB" i="1" dirty="0" err="1">
                <a:solidFill>
                  <a:schemeClr val="dk1"/>
                </a:solidFill>
                <a:latin typeface="Calibri"/>
                <a:ea typeface="Calibri"/>
                <a:cs typeface="Calibri"/>
                <a:sym typeface="Calibri"/>
              </a:rPr>
              <a:t>berikut</a:t>
            </a:r>
            <a:r>
              <a:rPr lang="en-GB" i="1" dirty="0">
                <a:solidFill>
                  <a:schemeClr val="dk1"/>
                </a:solidFill>
                <a:latin typeface="Calibri"/>
                <a:ea typeface="Calibri"/>
                <a:cs typeface="Calibri"/>
                <a:sym typeface="Calibri"/>
              </a:rPr>
              <a:t>: </a:t>
            </a:r>
            <a:endParaRPr dirty="0"/>
          </a:p>
          <a:p>
            <a:pPr marL="0" lvl="0" indent="0" algn="l" rtl="0">
              <a:lnSpc>
                <a:spcPct val="107916"/>
              </a:lnSpc>
              <a:spcBef>
                <a:spcPts val="0"/>
              </a:spcBef>
              <a:spcAft>
                <a:spcPts val="0"/>
              </a:spcAft>
              <a:buClr>
                <a:schemeClr val="dk1"/>
              </a:buClr>
              <a:buSzPts val="1100"/>
              <a:buFont typeface="Arial"/>
              <a:buNone/>
            </a:pPr>
            <a:r>
              <a:rPr lang="en-GB" dirty="0" err="1"/>
              <a:t>Tahapan</a:t>
            </a:r>
            <a:r>
              <a:rPr lang="en-GB" dirty="0"/>
              <a:t> yang </a:t>
            </a:r>
            <a:r>
              <a:rPr lang="en-GB" dirty="0" err="1"/>
              <a:t>harus</a:t>
            </a:r>
            <a:r>
              <a:rPr lang="en-GB" dirty="0"/>
              <a:t> </a:t>
            </a:r>
            <a:r>
              <a:rPr lang="en-GB" dirty="0" err="1"/>
              <a:t>dilakukan</a:t>
            </a:r>
            <a:r>
              <a:rPr lang="en-GB" dirty="0"/>
              <a:t> </a:t>
            </a:r>
            <a:r>
              <a:rPr lang="en-GB" dirty="0" err="1"/>
              <a:t>untuk</a:t>
            </a:r>
            <a:r>
              <a:rPr lang="en-GB" dirty="0"/>
              <a:t> </a:t>
            </a:r>
            <a:r>
              <a:rPr lang="en-GB" dirty="0" err="1"/>
              <a:t>membangun</a:t>
            </a:r>
            <a:r>
              <a:rPr lang="en-GB" dirty="0"/>
              <a:t> </a:t>
            </a:r>
            <a:r>
              <a:rPr lang="en-GB" dirty="0" err="1"/>
              <a:t>rencana</a:t>
            </a:r>
            <a:r>
              <a:rPr lang="en-GB" dirty="0"/>
              <a:t> Anda </a:t>
            </a:r>
            <a:r>
              <a:rPr lang="en-GB" dirty="0" err="1"/>
              <a:t>adalah</a:t>
            </a:r>
            <a:r>
              <a:rPr lang="en-GB" dirty="0"/>
              <a:t> </a:t>
            </a:r>
            <a:r>
              <a:rPr lang="en-GB" dirty="0" err="1"/>
              <a:t>sebagai</a:t>
            </a:r>
            <a:r>
              <a:rPr lang="en-GB" dirty="0"/>
              <a:t> </a:t>
            </a:r>
            <a:r>
              <a:rPr lang="en-GB" dirty="0" err="1"/>
              <a:t>berikut</a:t>
            </a:r>
            <a:r>
              <a:rPr lang="en-GB" dirty="0"/>
              <a:t>:</a:t>
            </a:r>
            <a:endParaRPr dirty="0"/>
          </a:p>
          <a:p>
            <a:pPr marL="457200" lvl="0" indent="-304800" algn="l" rtl="0">
              <a:lnSpc>
                <a:spcPct val="107916"/>
              </a:lnSpc>
              <a:spcBef>
                <a:spcPts val="800"/>
              </a:spcBef>
              <a:spcAft>
                <a:spcPts val="0"/>
              </a:spcAft>
              <a:buClr>
                <a:schemeClr val="dk1"/>
              </a:buClr>
              <a:buSzPts val="1200"/>
              <a:buAutoNum type="arabicPeriod"/>
            </a:pPr>
            <a:r>
              <a:rPr lang="en-GB" err="1"/>
              <a:t>Putuskan</a:t>
            </a:r>
            <a:r>
              <a:rPr lang="en-GB"/>
              <a:t> </a:t>
            </a:r>
            <a:r>
              <a:rPr lang="en-GB" err="1"/>
              <a:t>siapa</a:t>
            </a:r>
            <a:r>
              <a:rPr lang="en-GB"/>
              <a:t> yang </a:t>
            </a:r>
            <a:r>
              <a:rPr lang="en-GB" err="1"/>
              <a:t>akan</a:t>
            </a:r>
            <a:r>
              <a:rPr lang="en-GB"/>
              <a:t> </a:t>
            </a:r>
            <a:r>
              <a:rPr lang="en-GB" err="1"/>
              <a:t>menjadi</a:t>
            </a:r>
            <a:r>
              <a:rPr lang="en-GB"/>
              <a:t> </a:t>
            </a:r>
            <a:r>
              <a:rPr lang="en-GB" err="1"/>
              <a:t>pembuat</a:t>
            </a:r>
            <a:r>
              <a:rPr lang="en-GB"/>
              <a:t> </a:t>
            </a:r>
            <a:r>
              <a:rPr lang="en-GB" err="1"/>
              <a:t>perubahan</a:t>
            </a:r>
            <a:r>
              <a:rPr lang="en-GB"/>
              <a:t>: </a:t>
            </a:r>
            <a:r>
              <a:rPr lang="en-GB" err="1"/>
              <a:t>siapakah</a:t>
            </a:r>
            <a:r>
              <a:rPr lang="en-GB"/>
              <a:t> </a:t>
            </a:r>
            <a:r>
              <a:rPr lang="en-GB" err="1"/>
              <a:t>kelompok</a:t>
            </a:r>
            <a:r>
              <a:rPr lang="en-GB"/>
              <a:t> </a:t>
            </a:r>
            <a:r>
              <a:rPr lang="en-GB" err="1"/>
              <a:t>atau</a:t>
            </a:r>
            <a:r>
              <a:rPr lang="en-GB"/>
              <a:t> </a:t>
            </a:r>
            <a:r>
              <a:rPr lang="en-GB" err="1"/>
              <a:t>organisasi</a:t>
            </a:r>
            <a:r>
              <a:rPr lang="en-GB"/>
              <a:t> yang </a:t>
            </a:r>
            <a:r>
              <a:rPr lang="en-GB" err="1"/>
              <a:t>akan</a:t>
            </a:r>
            <a:r>
              <a:rPr lang="en-GB"/>
              <a:t> </a:t>
            </a:r>
            <a:r>
              <a:rPr lang="en-GB" err="1"/>
              <a:t>menerapkan</a:t>
            </a:r>
            <a:r>
              <a:rPr lang="en-GB"/>
              <a:t> </a:t>
            </a:r>
            <a:r>
              <a:rPr lang="en-GB" err="1"/>
              <a:t>rencana</a:t>
            </a:r>
            <a:r>
              <a:rPr lang="en-GB"/>
              <a:t> </a:t>
            </a:r>
            <a:r>
              <a:rPr lang="en-GB" err="1"/>
              <a:t>ini</a:t>
            </a:r>
            <a:r>
              <a:rPr lang="en-GB"/>
              <a:t>?</a:t>
            </a:r>
            <a:endParaRPr/>
          </a:p>
          <a:p>
            <a:pPr marL="457200" lvl="0" indent="-304800" algn="l" rtl="0">
              <a:lnSpc>
                <a:spcPct val="107916"/>
              </a:lnSpc>
              <a:spcBef>
                <a:spcPts val="800"/>
              </a:spcBef>
              <a:spcAft>
                <a:spcPts val="0"/>
              </a:spcAft>
              <a:buClr>
                <a:schemeClr val="dk1"/>
              </a:buClr>
              <a:buSzPts val="1200"/>
              <a:buAutoNum type="arabicPeriod"/>
            </a:pPr>
            <a:r>
              <a:rPr lang="en-GB" err="1"/>
              <a:t>Tuliskan</a:t>
            </a:r>
            <a:r>
              <a:rPr lang="en-GB"/>
              <a:t> </a:t>
            </a:r>
            <a:r>
              <a:rPr lang="en-GB" err="1"/>
              <a:t>masalah</a:t>
            </a:r>
            <a:r>
              <a:rPr lang="en-GB"/>
              <a:t> </a:t>
            </a:r>
            <a:r>
              <a:rPr lang="en-GB" err="1"/>
              <a:t>utama</a:t>
            </a:r>
            <a:r>
              <a:rPr lang="en-GB"/>
              <a:t> yang </a:t>
            </a:r>
            <a:r>
              <a:rPr lang="en-GB" err="1"/>
              <a:t>sudah</a:t>
            </a:r>
            <a:r>
              <a:rPr lang="en-GB"/>
              <a:t> </a:t>
            </a:r>
            <a:r>
              <a:rPr lang="en-GB" err="1"/>
              <a:t>diberikan</a:t>
            </a:r>
            <a:r>
              <a:rPr lang="en-GB"/>
              <a:t> </a:t>
            </a:r>
            <a:r>
              <a:rPr lang="en-GB" err="1"/>
              <a:t>ke</a:t>
            </a:r>
            <a:r>
              <a:rPr lang="en-GB"/>
              <a:t> </a:t>
            </a:r>
            <a:r>
              <a:rPr lang="en-GB" err="1"/>
              <a:t>kelompok</a:t>
            </a:r>
            <a:r>
              <a:rPr lang="en-GB"/>
              <a:t> Anda.</a:t>
            </a:r>
            <a:endParaRPr/>
          </a:p>
          <a:p>
            <a:pPr marL="457200" lvl="0" indent="-304800" algn="l" rtl="0">
              <a:lnSpc>
                <a:spcPct val="107916"/>
              </a:lnSpc>
              <a:spcBef>
                <a:spcPts val="800"/>
              </a:spcBef>
              <a:spcAft>
                <a:spcPts val="0"/>
              </a:spcAft>
              <a:buClr>
                <a:schemeClr val="dk1"/>
              </a:buClr>
              <a:buSzPts val="1200"/>
              <a:buAutoNum type="arabicPeriod"/>
            </a:pPr>
            <a:r>
              <a:rPr lang="en-GB" err="1"/>
              <a:t>Identifikasi</a:t>
            </a:r>
            <a:r>
              <a:rPr lang="en-GB"/>
              <a:t> </a:t>
            </a:r>
            <a:r>
              <a:rPr lang="en-GB" err="1"/>
              <a:t>sikap</a:t>
            </a:r>
            <a:r>
              <a:rPr lang="en-GB"/>
              <a:t>, </a:t>
            </a:r>
            <a:r>
              <a:rPr lang="en-GB" err="1"/>
              <a:t>perilaku</a:t>
            </a:r>
            <a:r>
              <a:rPr lang="en-GB"/>
              <a:t> </a:t>
            </a:r>
            <a:r>
              <a:rPr lang="en-GB" err="1"/>
              <a:t>atau</a:t>
            </a:r>
            <a:r>
              <a:rPr lang="en-GB"/>
              <a:t> </a:t>
            </a:r>
            <a:r>
              <a:rPr lang="en-GB" err="1"/>
              <a:t>aturan</a:t>
            </a:r>
            <a:r>
              <a:rPr lang="en-GB"/>
              <a:t> </a:t>
            </a:r>
            <a:r>
              <a:rPr lang="en-GB" err="1"/>
              <a:t>konkret</a:t>
            </a:r>
            <a:r>
              <a:rPr lang="en-GB"/>
              <a:t> yang </a:t>
            </a:r>
            <a:r>
              <a:rPr lang="en-GB" err="1"/>
              <a:t>ingin</a:t>
            </a:r>
            <a:r>
              <a:rPr lang="en-GB"/>
              <a:t> Anda </a:t>
            </a:r>
            <a:r>
              <a:rPr lang="en-GB" err="1"/>
              <a:t>ubah</a:t>
            </a:r>
            <a:r>
              <a:rPr lang="en-GB"/>
              <a:t>.</a:t>
            </a:r>
            <a:endParaRPr/>
          </a:p>
          <a:p>
            <a:pPr marL="457200" lvl="0" indent="-304800" algn="l" rtl="0">
              <a:lnSpc>
                <a:spcPct val="107916"/>
              </a:lnSpc>
              <a:spcBef>
                <a:spcPts val="800"/>
              </a:spcBef>
              <a:spcAft>
                <a:spcPts val="0"/>
              </a:spcAft>
              <a:buClr>
                <a:schemeClr val="dk1"/>
              </a:buClr>
              <a:buSzPts val="1200"/>
              <a:buAutoNum type="arabicPeriod"/>
            </a:pPr>
            <a:r>
              <a:rPr lang="en-GB"/>
              <a:t>Buat </a:t>
            </a:r>
            <a:r>
              <a:rPr lang="en-GB" err="1"/>
              <a:t>satu</a:t>
            </a:r>
            <a:r>
              <a:rPr lang="en-GB"/>
              <a:t> </a:t>
            </a:r>
            <a:r>
              <a:rPr lang="en-GB" err="1"/>
              <a:t>tujuan</a:t>
            </a:r>
            <a:r>
              <a:rPr lang="en-GB"/>
              <a:t> yang </a:t>
            </a:r>
            <a:r>
              <a:rPr lang="en-GB" err="1"/>
              <a:t>menjadi</a:t>
            </a:r>
            <a:r>
              <a:rPr lang="en-GB"/>
              <a:t> </a:t>
            </a:r>
            <a:r>
              <a:rPr lang="en-GB" err="1"/>
              <a:t>cerminan</a:t>
            </a:r>
            <a:r>
              <a:rPr lang="en-GB"/>
              <a:t> </a:t>
            </a:r>
            <a:r>
              <a:rPr lang="en-GB" err="1"/>
              <a:t>masalah</a:t>
            </a:r>
            <a:r>
              <a:rPr lang="en-GB"/>
              <a:t> Anda.</a:t>
            </a:r>
            <a:endParaRPr/>
          </a:p>
          <a:p>
            <a:pPr marL="457200" lvl="0" indent="-304800" algn="l" rtl="0">
              <a:lnSpc>
                <a:spcPct val="107916"/>
              </a:lnSpc>
              <a:spcBef>
                <a:spcPts val="800"/>
              </a:spcBef>
              <a:spcAft>
                <a:spcPts val="0"/>
              </a:spcAft>
              <a:buClr>
                <a:schemeClr val="dk1"/>
              </a:buClr>
              <a:buSzPts val="1200"/>
              <a:buAutoNum type="arabicPeriod"/>
            </a:pPr>
            <a:r>
              <a:rPr lang="en-GB" err="1"/>
              <a:t>Identifikasi</a:t>
            </a:r>
            <a:r>
              <a:rPr lang="en-GB"/>
              <a:t> </a:t>
            </a:r>
            <a:r>
              <a:rPr lang="en-GB" err="1"/>
              <a:t>sikap</a:t>
            </a:r>
            <a:r>
              <a:rPr lang="en-GB"/>
              <a:t>, </a:t>
            </a:r>
            <a:r>
              <a:rPr lang="en-GB" err="1"/>
              <a:t>perilaku</a:t>
            </a:r>
            <a:r>
              <a:rPr lang="en-GB"/>
              <a:t>, dan </a:t>
            </a:r>
            <a:r>
              <a:rPr lang="en-GB" err="1"/>
              <a:t>aturan</a:t>
            </a:r>
            <a:r>
              <a:rPr lang="en-GB"/>
              <a:t> yang Anda </a:t>
            </a:r>
            <a:r>
              <a:rPr lang="en-GB" err="1"/>
              <a:t>inginkan</a:t>
            </a:r>
            <a:r>
              <a:rPr lang="en-GB"/>
              <a:t>.</a:t>
            </a:r>
            <a:endParaRPr/>
          </a:p>
          <a:p>
            <a:pPr marL="457200" lvl="0" indent="-304800" algn="l" rtl="0">
              <a:lnSpc>
                <a:spcPct val="107916"/>
              </a:lnSpc>
              <a:spcBef>
                <a:spcPts val="800"/>
              </a:spcBef>
              <a:spcAft>
                <a:spcPts val="0"/>
              </a:spcAft>
              <a:buClr>
                <a:schemeClr val="dk1"/>
              </a:buClr>
              <a:buSzPts val="1200"/>
              <a:buAutoNum type="arabicPeriod"/>
            </a:pPr>
            <a:r>
              <a:rPr lang="en-GB" err="1"/>
              <a:t>Tambahkan</a:t>
            </a:r>
            <a:r>
              <a:rPr lang="en-GB"/>
              <a:t> "orang-orang" lain yang </a:t>
            </a:r>
            <a:r>
              <a:rPr lang="en-GB" err="1"/>
              <a:t>terlibat</a:t>
            </a:r>
            <a:r>
              <a:rPr lang="en-GB"/>
              <a:t> – </a:t>
            </a:r>
            <a:r>
              <a:rPr lang="en-GB" err="1"/>
              <a:t>mereka</a:t>
            </a:r>
            <a:r>
              <a:rPr lang="en-GB"/>
              <a:t> yang </a:t>
            </a:r>
            <a:r>
              <a:rPr lang="en-GB" err="1"/>
              <a:t>terkena</a:t>
            </a:r>
            <a:r>
              <a:rPr lang="en-GB"/>
              <a:t> </a:t>
            </a:r>
            <a:r>
              <a:rPr lang="en-GB" err="1"/>
              <a:t>dampak</a:t>
            </a:r>
            <a:r>
              <a:rPr lang="en-GB"/>
              <a:t>, </a:t>
            </a:r>
            <a:r>
              <a:rPr lang="en-GB" err="1"/>
              <a:t>mereka</a:t>
            </a:r>
            <a:r>
              <a:rPr lang="en-GB"/>
              <a:t> yang </a:t>
            </a:r>
            <a:r>
              <a:rPr lang="en-GB" err="1"/>
              <a:t>menjadi</a:t>
            </a:r>
            <a:r>
              <a:rPr lang="en-GB"/>
              <a:t> </a:t>
            </a:r>
            <a:r>
              <a:rPr lang="en-GB" err="1"/>
              <a:t>bagian</a:t>
            </a:r>
            <a:r>
              <a:rPr lang="en-GB"/>
              <a:t> </a:t>
            </a:r>
            <a:r>
              <a:rPr lang="en-GB" err="1"/>
              <a:t>dari</a:t>
            </a:r>
            <a:r>
              <a:rPr lang="en-GB"/>
              <a:t> </a:t>
            </a:r>
            <a:r>
              <a:rPr lang="en-GB" err="1"/>
              <a:t>masalah</a:t>
            </a:r>
            <a:r>
              <a:rPr lang="en-GB"/>
              <a:t>, </a:t>
            </a:r>
            <a:r>
              <a:rPr lang="en-GB" err="1"/>
              <a:t>atau</a:t>
            </a:r>
            <a:r>
              <a:rPr lang="en-GB"/>
              <a:t> </a:t>
            </a:r>
            <a:r>
              <a:rPr lang="en-GB" err="1"/>
              <a:t>mereka</a:t>
            </a:r>
            <a:r>
              <a:rPr lang="en-GB"/>
              <a:t> yang </a:t>
            </a:r>
            <a:r>
              <a:rPr lang="en-GB" err="1"/>
              <a:t>memiliki</a:t>
            </a:r>
            <a:r>
              <a:rPr lang="en-GB"/>
              <a:t> </a:t>
            </a:r>
            <a:r>
              <a:rPr lang="en-GB" err="1"/>
              <a:t>otoritas</a:t>
            </a:r>
            <a:r>
              <a:rPr lang="en-GB"/>
              <a:t> </a:t>
            </a:r>
            <a:r>
              <a:rPr lang="en-GB" err="1"/>
              <a:t>untuk</a:t>
            </a:r>
            <a:r>
              <a:rPr lang="en-GB"/>
              <a:t> </a:t>
            </a:r>
            <a:r>
              <a:rPr lang="en-GB" err="1"/>
              <a:t>membuat</a:t>
            </a:r>
            <a:r>
              <a:rPr lang="en-GB"/>
              <a:t> </a:t>
            </a:r>
            <a:r>
              <a:rPr lang="en-GB" err="1"/>
              <a:t>perubahan</a:t>
            </a:r>
            <a:r>
              <a:rPr lang="en-GB"/>
              <a:t>.</a:t>
            </a:r>
            <a:endParaRPr/>
          </a:p>
          <a:p>
            <a:pPr marL="457200" lvl="0" indent="-304800" algn="l" rtl="0">
              <a:lnSpc>
                <a:spcPct val="107916"/>
              </a:lnSpc>
              <a:spcBef>
                <a:spcPts val="800"/>
              </a:spcBef>
              <a:spcAft>
                <a:spcPts val="0"/>
              </a:spcAft>
              <a:buClr>
                <a:schemeClr val="dk1"/>
              </a:buClr>
              <a:buSzPts val="1200"/>
              <a:buAutoNum type="arabicPeriod"/>
            </a:pPr>
            <a:r>
              <a:rPr lang="en-GB" err="1"/>
              <a:t>Pilih</a:t>
            </a:r>
            <a:r>
              <a:rPr lang="en-GB"/>
              <a:t> dan </a:t>
            </a:r>
            <a:r>
              <a:rPr lang="en-GB" err="1"/>
              <a:t>tambahkan</a:t>
            </a:r>
            <a:r>
              <a:rPr lang="en-GB"/>
              <a:t> </a:t>
            </a:r>
            <a:r>
              <a:rPr lang="en-GB" err="1"/>
              <a:t>taktik</a:t>
            </a:r>
            <a:r>
              <a:rPr lang="en-GB"/>
              <a:t> </a:t>
            </a:r>
            <a:r>
              <a:rPr lang="en-GB" err="1"/>
              <a:t>serta</a:t>
            </a:r>
            <a:r>
              <a:rPr lang="en-GB"/>
              <a:t> </a:t>
            </a:r>
            <a:r>
              <a:rPr lang="en-GB" err="1"/>
              <a:t>kegiatan</a:t>
            </a:r>
            <a:r>
              <a:rPr lang="en-GB"/>
              <a:t> yang </a:t>
            </a:r>
            <a:r>
              <a:rPr lang="en-GB" err="1"/>
              <a:t>akan</a:t>
            </a:r>
            <a:r>
              <a:rPr lang="en-GB"/>
              <a:t> </a:t>
            </a:r>
            <a:r>
              <a:rPr lang="en-GB" err="1"/>
              <a:t>dilakukan</a:t>
            </a:r>
            <a:r>
              <a:rPr lang="en-GB"/>
              <a:t> </a:t>
            </a:r>
            <a:r>
              <a:rPr lang="en-GB" err="1"/>
              <a:t>untuk</a:t>
            </a:r>
            <a:r>
              <a:rPr lang="en-GB"/>
              <a:t> </a:t>
            </a:r>
            <a:r>
              <a:rPr lang="en-GB" err="1"/>
              <a:t>mencapai</a:t>
            </a:r>
            <a:r>
              <a:rPr lang="en-GB"/>
              <a:t> </a:t>
            </a:r>
            <a:r>
              <a:rPr lang="en-GB" err="1"/>
              <a:t>tujuan</a:t>
            </a:r>
            <a:r>
              <a:rPr lang="en-GB"/>
              <a:t>.</a:t>
            </a:r>
            <a:endParaRPr/>
          </a:p>
          <a:p>
            <a:pPr marL="457200" lvl="0" indent="-304800" algn="l" rtl="0">
              <a:lnSpc>
                <a:spcPct val="107916"/>
              </a:lnSpc>
              <a:spcBef>
                <a:spcPts val="800"/>
              </a:spcBef>
              <a:spcAft>
                <a:spcPts val="0"/>
              </a:spcAft>
              <a:buClr>
                <a:schemeClr val="dk1"/>
              </a:buClr>
              <a:buSzPts val="1200"/>
              <a:buAutoNum type="arabicPeriod"/>
            </a:pPr>
            <a:r>
              <a:rPr lang="en-GB" err="1"/>
              <a:t>Identifikasi</a:t>
            </a:r>
            <a:r>
              <a:rPr lang="en-GB"/>
              <a:t> </a:t>
            </a:r>
            <a:r>
              <a:rPr lang="en-GB" err="1"/>
              <a:t>beberapa</a:t>
            </a:r>
            <a:r>
              <a:rPr lang="en-GB"/>
              <a:t> </a:t>
            </a:r>
            <a:r>
              <a:rPr lang="en-GB" err="1"/>
              <a:t>langkah</a:t>
            </a:r>
            <a:r>
              <a:rPr lang="en-GB"/>
              <a:t> </a:t>
            </a:r>
            <a:r>
              <a:rPr lang="en-GB" err="1"/>
              <a:t>praktis</a:t>
            </a:r>
            <a:r>
              <a:rPr lang="en-GB"/>
              <a:t> yang </a:t>
            </a:r>
            <a:r>
              <a:rPr lang="en-GB" err="1"/>
              <a:t>dibutuhkan</a:t>
            </a:r>
            <a:r>
              <a:rPr lang="en-GB"/>
              <a:t> </a:t>
            </a:r>
            <a:r>
              <a:rPr lang="en-GB" err="1"/>
              <a:t>untuk</a:t>
            </a:r>
            <a:r>
              <a:rPr lang="en-GB"/>
              <a:t> </a:t>
            </a:r>
            <a:r>
              <a:rPr lang="en-GB" err="1"/>
              <a:t>menjalankan</a:t>
            </a:r>
            <a:r>
              <a:rPr lang="en-GB"/>
              <a:t> </a:t>
            </a:r>
            <a:r>
              <a:rPr lang="en-GB" err="1"/>
              <a:t>aktivitas</a:t>
            </a:r>
            <a:r>
              <a:rPr lang="en-GB"/>
              <a:t> </a:t>
            </a:r>
            <a:r>
              <a:rPr lang="en-GB" err="1"/>
              <a:t>ini</a:t>
            </a:r>
            <a:r>
              <a:rPr lang="en-GB"/>
              <a:t>. </a:t>
            </a:r>
            <a:endParaRPr/>
          </a:p>
          <a:p>
            <a:pPr marL="457200" lvl="0" indent="-304800" algn="l" rtl="0">
              <a:lnSpc>
                <a:spcPct val="107916"/>
              </a:lnSpc>
              <a:spcBef>
                <a:spcPts val="800"/>
              </a:spcBef>
              <a:spcAft>
                <a:spcPts val="0"/>
              </a:spcAft>
              <a:buClr>
                <a:schemeClr val="dk1"/>
              </a:buClr>
              <a:buSzPts val="1200"/>
              <a:buAutoNum type="arabicPeriod"/>
            </a:pPr>
            <a:r>
              <a:rPr lang="en-GB"/>
              <a:t>Dan </a:t>
            </a:r>
            <a:r>
              <a:rPr lang="en-GB" err="1"/>
              <a:t>identifikasi</a:t>
            </a:r>
            <a:r>
              <a:rPr lang="en-GB"/>
              <a:t> </a:t>
            </a:r>
            <a:r>
              <a:rPr lang="en-GB" err="1"/>
              <a:t>apa</a:t>
            </a:r>
            <a:r>
              <a:rPr lang="en-GB"/>
              <a:t> </a:t>
            </a:r>
            <a:r>
              <a:rPr lang="en-GB" err="1"/>
              <a:t>pesan-pesan</a:t>
            </a:r>
            <a:r>
              <a:rPr lang="en-GB"/>
              <a:t> Anda </a:t>
            </a:r>
            <a:r>
              <a:rPr lang="en-GB" err="1"/>
              <a:t>kepada</a:t>
            </a:r>
            <a:r>
              <a:rPr lang="en-GB"/>
              <a:t> orang-orang </a:t>
            </a:r>
            <a:r>
              <a:rPr lang="en-GB" err="1"/>
              <a:t>berbeda</a:t>
            </a:r>
            <a:r>
              <a:rPr lang="en-GB"/>
              <a:t> yang </a:t>
            </a:r>
            <a:r>
              <a:rPr lang="en-GB" err="1"/>
              <a:t>akan</a:t>
            </a:r>
            <a:r>
              <a:rPr lang="en-GB"/>
              <a:t> </a:t>
            </a:r>
            <a:r>
              <a:rPr lang="en-GB" err="1"/>
              <a:t>terlibat</a:t>
            </a:r>
            <a:r>
              <a:rPr lang="en-GB"/>
              <a:t>. </a:t>
            </a:r>
            <a:r>
              <a:rPr lang="en-GB" err="1"/>
              <a:t>Argumen</a:t>
            </a:r>
            <a:r>
              <a:rPr lang="en-GB"/>
              <a:t> </a:t>
            </a:r>
            <a:r>
              <a:rPr lang="en-GB" err="1"/>
              <a:t>seperti</a:t>
            </a:r>
            <a:r>
              <a:rPr lang="en-GB"/>
              <a:t> </a:t>
            </a:r>
            <a:r>
              <a:rPr lang="en-GB" err="1"/>
              <a:t>apa</a:t>
            </a:r>
            <a:r>
              <a:rPr lang="en-GB"/>
              <a:t> yang </a:t>
            </a:r>
            <a:r>
              <a:rPr lang="en-GB" err="1"/>
              <a:t>dapat</a:t>
            </a:r>
            <a:r>
              <a:rPr lang="en-GB"/>
              <a:t> </a:t>
            </a:r>
            <a:r>
              <a:rPr lang="en-GB" err="1"/>
              <a:t>meyakinkan</a:t>
            </a:r>
            <a:r>
              <a:rPr lang="en-GB"/>
              <a:t> </a:t>
            </a:r>
            <a:r>
              <a:rPr lang="en-GB" err="1"/>
              <a:t>mereka</a:t>
            </a:r>
            <a:r>
              <a:rPr lang="en-GB"/>
              <a:t>?</a:t>
            </a:r>
            <a:endParaRPr/>
          </a:p>
          <a:p>
            <a:pPr indent="-304800">
              <a:lnSpc>
                <a:spcPct val="107916"/>
              </a:lnSpc>
              <a:spcBef>
                <a:spcPts val="800"/>
              </a:spcBef>
              <a:buClr>
                <a:schemeClr val="dk1"/>
              </a:buClr>
              <a:buSzPts val="1200"/>
              <a:buAutoNum type="arabicPeriod"/>
            </a:pPr>
            <a:r>
              <a:rPr lang="en-GB"/>
              <a:t>Dan </a:t>
            </a:r>
            <a:r>
              <a:rPr lang="en-GB" err="1"/>
              <a:t>terakhir</a:t>
            </a:r>
            <a:r>
              <a:rPr lang="en-GB" dirty="0"/>
              <a:t> </a:t>
            </a:r>
            <a:r>
              <a:rPr lang="en-GB" err="1"/>
              <a:t>pikirkan</a:t>
            </a:r>
            <a:r>
              <a:rPr lang="en-GB" dirty="0"/>
              <a:t> </a:t>
            </a:r>
            <a:r>
              <a:rPr lang="en-GB" err="1"/>
              <a:t>mengenai</a:t>
            </a:r>
            <a:r>
              <a:rPr lang="en-GB" dirty="0"/>
              <a:t> </a:t>
            </a:r>
            <a:r>
              <a:rPr lang="en-GB" err="1"/>
              <a:t>risiko</a:t>
            </a:r>
            <a:r>
              <a:rPr lang="en-GB" dirty="0"/>
              <a:t> </a:t>
            </a:r>
            <a:r>
              <a:rPr lang="en-GB" err="1"/>
              <a:t>apa</a:t>
            </a:r>
            <a:r>
              <a:rPr lang="en-GB"/>
              <a:t> yang </a:t>
            </a:r>
            <a:r>
              <a:rPr lang="en-GB" err="1"/>
              <a:t>mungkin</a:t>
            </a:r>
            <a:r>
              <a:rPr lang="en-GB" dirty="0"/>
              <a:t> </a:t>
            </a:r>
            <a:r>
              <a:rPr lang="en-GB" err="1"/>
              <a:t>akan</a:t>
            </a:r>
            <a:r>
              <a:rPr lang="en-GB"/>
              <a:t> Anda </a:t>
            </a:r>
            <a:r>
              <a:rPr lang="en-GB" err="1"/>
              <a:t>hadapi</a:t>
            </a:r>
            <a:r>
              <a:rPr lang="en-GB"/>
              <a:t>. </a:t>
            </a:r>
            <a:endParaRPr/>
          </a:p>
          <a:p>
            <a:pPr indent="-304800">
              <a:lnSpc>
                <a:spcPct val="107915"/>
              </a:lnSpc>
              <a:spcBef>
                <a:spcPts val="800"/>
              </a:spcBef>
              <a:buSzPts val="1200"/>
              <a:buAutoNum type="arabicPeriod"/>
            </a:pPr>
            <a:endParaRPr lang="en-GB" dirty="0"/>
          </a:p>
          <a:p>
            <a:pPr marL="0" indent="0">
              <a:lnSpc>
                <a:spcPct val="107916"/>
              </a:lnSpc>
              <a:spcBef>
                <a:spcPts val="800"/>
              </a:spcBef>
            </a:pPr>
            <a:r>
              <a:rPr lang="en-GB" dirty="0"/>
              <a:t>Anda </a:t>
            </a:r>
            <a:r>
              <a:rPr lang="en-GB" dirty="0" err="1"/>
              <a:t>tidak</a:t>
            </a:r>
            <a:r>
              <a:rPr lang="en-GB" dirty="0"/>
              <a:t> </a:t>
            </a:r>
            <a:r>
              <a:rPr lang="en-GB" dirty="0" err="1"/>
              <a:t>harus</a:t>
            </a:r>
            <a:r>
              <a:rPr lang="en-GB" dirty="0"/>
              <a:t> </a:t>
            </a:r>
            <a:r>
              <a:rPr lang="en-GB" dirty="0" err="1"/>
              <a:t>menggunakan</a:t>
            </a:r>
            <a:r>
              <a:rPr lang="en-GB" dirty="0"/>
              <a:t> </a:t>
            </a:r>
            <a:r>
              <a:rPr lang="en-GB" dirty="0" err="1"/>
              <a:t>urutan</a:t>
            </a:r>
            <a:r>
              <a:rPr lang="en-GB" dirty="0"/>
              <a:t> yang </a:t>
            </a:r>
            <a:r>
              <a:rPr lang="en-GB" dirty="0" err="1"/>
              <a:t>sama</a:t>
            </a:r>
            <a:r>
              <a:rPr lang="en-GB" dirty="0"/>
              <a:t>, </a:t>
            </a:r>
            <a:r>
              <a:rPr lang="en-GB" dirty="0" err="1"/>
              <a:t>namun</a:t>
            </a:r>
            <a:r>
              <a:rPr lang="en-GB" dirty="0"/>
              <a:t> </a:t>
            </a:r>
            <a:r>
              <a:rPr lang="en-GB" dirty="0" err="1"/>
              <a:t>urutan</a:t>
            </a:r>
            <a:r>
              <a:rPr lang="en-GB" dirty="0"/>
              <a:t> </a:t>
            </a:r>
            <a:r>
              <a:rPr lang="en-GB" dirty="0" err="1"/>
              <a:t>tersebut</a:t>
            </a:r>
            <a:r>
              <a:rPr lang="en-GB" dirty="0"/>
              <a:t> </a:t>
            </a:r>
            <a:r>
              <a:rPr lang="en-GB" dirty="0" err="1"/>
              <a:t>bisa</a:t>
            </a:r>
            <a:r>
              <a:rPr lang="en-GB" dirty="0"/>
              <a:t> </a:t>
            </a:r>
            <a:r>
              <a:rPr lang="en-GB" dirty="0" err="1"/>
              <a:t>membantu</a:t>
            </a:r>
            <a:r>
              <a:rPr lang="en-GB" dirty="0"/>
              <a:t>! </a:t>
            </a:r>
            <a:endParaRPr dirty="0"/>
          </a:p>
          <a:p>
            <a:pPr marL="0" indent="0">
              <a:lnSpc>
                <a:spcPct val="107915"/>
              </a:lnSpc>
              <a:spcBef>
                <a:spcPts val="800"/>
              </a:spcBef>
            </a:pPr>
            <a:endParaRPr lang="en-GB" dirty="0"/>
          </a:p>
          <a:p>
            <a:pPr marL="0" lvl="0" indent="0" algn="l" rtl="0">
              <a:spcBef>
                <a:spcPts val="800"/>
              </a:spcBef>
              <a:spcAft>
                <a:spcPts val="0"/>
              </a:spcAft>
              <a:buNone/>
            </a:pPr>
            <a:r>
              <a:rPr lang="en-GB" i="1" dirty="0" err="1"/>
              <a:t>Tekankan</a:t>
            </a:r>
            <a:r>
              <a:rPr lang="en-GB" i="1" dirty="0"/>
              <a:t> </a:t>
            </a:r>
            <a:r>
              <a:rPr lang="en-GB" i="1" dirty="0" err="1"/>
              <a:t>hal</a:t>
            </a:r>
            <a:r>
              <a:rPr lang="en-GB" i="1" dirty="0"/>
              <a:t> </a:t>
            </a:r>
            <a:r>
              <a:rPr lang="en-GB" i="1" dirty="0" err="1"/>
              <a:t>berikut</a:t>
            </a:r>
            <a:r>
              <a:rPr lang="en-GB" i="1" dirty="0"/>
              <a:t>: </a:t>
            </a:r>
            <a:br>
              <a:rPr lang="en-GB" dirty="0"/>
            </a:br>
            <a:r>
              <a:rPr lang="en-GB" dirty="0"/>
              <a:t>Sangat </a:t>
            </a:r>
            <a:r>
              <a:rPr lang="en-GB" dirty="0" err="1"/>
              <a:t>mungkin</a:t>
            </a:r>
            <a:r>
              <a:rPr lang="en-GB" dirty="0"/>
              <a:t> </a:t>
            </a:r>
            <a:r>
              <a:rPr lang="en-GB" dirty="0" err="1"/>
              <a:t>bagi</a:t>
            </a:r>
            <a:r>
              <a:rPr lang="en-GB" dirty="0"/>
              <a:t> Anda </a:t>
            </a:r>
            <a:r>
              <a:rPr lang="en-GB" dirty="0" err="1"/>
              <a:t>untuk</a:t>
            </a:r>
            <a:r>
              <a:rPr lang="en-GB" dirty="0"/>
              <a:t> </a:t>
            </a:r>
            <a:r>
              <a:rPr lang="en-GB" dirty="0" err="1"/>
              <a:t>menghabiskan</a:t>
            </a:r>
            <a:r>
              <a:rPr lang="en-GB" dirty="0"/>
              <a:t> </a:t>
            </a:r>
            <a:r>
              <a:rPr lang="en-GB" dirty="0" err="1"/>
              <a:t>banyak</a:t>
            </a:r>
            <a:r>
              <a:rPr lang="en-GB" dirty="0"/>
              <a:t> </a:t>
            </a:r>
            <a:r>
              <a:rPr lang="en-GB" dirty="0" err="1"/>
              <a:t>waktu</a:t>
            </a:r>
            <a:r>
              <a:rPr lang="en-GB" dirty="0"/>
              <a:t> </a:t>
            </a:r>
            <a:r>
              <a:rPr lang="en-GB" dirty="0" err="1"/>
              <a:t>memikirkan</a:t>
            </a:r>
            <a:r>
              <a:rPr lang="en-GB" dirty="0"/>
              <a:t> </a:t>
            </a:r>
            <a:r>
              <a:rPr lang="en-GB" dirty="0" err="1"/>
              <a:t>setiap</a:t>
            </a:r>
            <a:r>
              <a:rPr lang="en-GB" dirty="0"/>
              <a:t> </a:t>
            </a:r>
            <a:r>
              <a:rPr lang="en-GB" dirty="0" err="1"/>
              <a:t>pertanyaan</a:t>
            </a:r>
            <a:r>
              <a:rPr lang="en-GB" dirty="0"/>
              <a:t>, </a:t>
            </a:r>
            <a:r>
              <a:rPr lang="en-GB" dirty="0" err="1"/>
              <a:t>namun</a:t>
            </a:r>
            <a:r>
              <a:rPr lang="en-GB" dirty="0"/>
              <a:t> </a:t>
            </a:r>
            <a:r>
              <a:rPr lang="en-GB" dirty="0" err="1"/>
              <a:t>tujuan</a:t>
            </a:r>
            <a:r>
              <a:rPr lang="en-GB" dirty="0"/>
              <a:t> </a:t>
            </a:r>
            <a:r>
              <a:rPr lang="en-GB" dirty="0" err="1"/>
              <a:t>latihan</a:t>
            </a:r>
            <a:r>
              <a:rPr lang="en-GB" dirty="0"/>
              <a:t> </a:t>
            </a:r>
            <a:r>
              <a:rPr lang="en-GB" dirty="0" err="1"/>
              <a:t>ini</a:t>
            </a:r>
            <a:r>
              <a:rPr lang="en-GB" dirty="0"/>
              <a:t> </a:t>
            </a:r>
            <a:r>
              <a:rPr lang="en-GB" dirty="0" err="1"/>
              <a:t>adalah</a:t>
            </a:r>
            <a:r>
              <a:rPr lang="en-GB" dirty="0"/>
              <a:t> </a:t>
            </a:r>
            <a:r>
              <a:rPr lang="en-GB" dirty="0" err="1"/>
              <a:t>untuk</a:t>
            </a:r>
            <a:r>
              <a:rPr lang="en-GB" dirty="0"/>
              <a:t> </a:t>
            </a:r>
            <a:r>
              <a:rPr lang="en-GB" dirty="0" err="1"/>
              <a:t>membuat</a:t>
            </a:r>
            <a:r>
              <a:rPr lang="en-GB" dirty="0"/>
              <a:t> "</a:t>
            </a:r>
            <a:r>
              <a:rPr lang="en-GB" dirty="0" err="1"/>
              <a:t>tulang</a:t>
            </a:r>
            <a:r>
              <a:rPr lang="en-GB" dirty="0"/>
              <a:t>" </a:t>
            </a:r>
            <a:r>
              <a:rPr lang="en-GB" dirty="0" err="1"/>
              <a:t>dari</a:t>
            </a:r>
            <a:r>
              <a:rPr lang="en-GB" dirty="0"/>
              <a:t> </a:t>
            </a:r>
            <a:r>
              <a:rPr lang="en-GB" dirty="0" err="1"/>
              <a:t>rencana</a:t>
            </a:r>
            <a:r>
              <a:rPr lang="en-GB" dirty="0"/>
              <a:t> – </a:t>
            </a:r>
            <a:r>
              <a:rPr lang="en-GB" dirty="0" err="1"/>
              <a:t>gambaran</a:t>
            </a:r>
            <a:r>
              <a:rPr lang="en-GB" dirty="0"/>
              <a:t> </a:t>
            </a:r>
            <a:r>
              <a:rPr lang="en-GB" dirty="0" err="1"/>
              <a:t>besarnya</a:t>
            </a:r>
            <a:r>
              <a:rPr lang="en-GB" dirty="0"/>
              <a:t>, yang </a:t>
            </a:r>
            <a:r>
              <a:rPr lang="en-GB" dirty="0" err="1"/>
              <a:t>nantinya</a:t>
            </a:r>
            <a:r>
              <a:rPr lang="en-GB" dirty="0"/>
              <a:t> </a:t>
            </a:r>
            <a:r>
              <a:rPr lang="en-GB" dirty="0" err="1"/>
              <a:t>bisa</a:t>
            </a:r>
            <a:r>
              <a:rPr lang="en-GB" dirty="0"/>
              <a:t> </a:t>
            </a:r>
            <a:r>
              <a:rPr lang="en-GB" dirty="0" err="1"/>
              <a:t>kita</a:t>
            </a:r>
            <a:r>
              <a:rPr lang="en-GB" dirty="0"/>
              <a:t> </a:t>
            </a:r>
            <a:r>
              <a:rPr lang="en-GB" dirty="0" err="1"/>
              <a:t>renungkan</a:t>
            </a:r>
            <a:r>
              <a:rPr lang="en-GB" dirty="0"/>
              <a:t> dan </a:t>
            </a:r>
            <a:r>
              <a:rPr lang="en-GB" dirty="0" err="1"/>
              <a:t>kembangkan</a:t>
            </a:r>
            <a:r>
              <a:rPr lang="en-GB" dirty="0"/>
              <a:t> </a:t>
            </a:r>
            <a:r>
              <a:rPr lang="en-GB" dirty="0" err="1"/>
              <a:t>lebih</a:t>
            </a:r>
            <a:r>
              <a:rPr lang="en-GB" dirty="0"/>
              <a:t> </a:t>
            </a:r>
            <a:r>
              <a:rPr lang="en-GB" dirty="0" err="1"/>
              <a:t>lanjut</a:t>
            </a:r>
            <a:r>
              <a:rPr lang="en-GB" dirty="0"/>
              <a:t> </a:t>
            </a:r>
            <a:r>
              <a:rPr lang="en-GB" dirty="0" err="1"/>
              <a:t>jika</a:t>
            </a:r>
            <a:r>
              <a:rPr lang="en-GB" dirty="0"/>
              <a:t> </a:t>
            </a:r>
            <a:r>
              <a:rPr lang="en-GB" dirty="0" err="1"/>
              <a:t>kita</a:t>
            </a:r>
            <a:r>
              <a:rPr lang="en-GB" dirty="0"/>
              <a:t> </a:t>
            </a:r>
            <a:r>
              <a:rPr lang="en-GB" dirty="0" err="1"/>
              <a:t>memutuskan</a:t>
            </a:r>
            <a:r>
              <a:rPr lang="en-GB" dirty="0"/>
              <a:t> </a:t>
            </a:r>
            <a:r>
              <a:rPr lang="en-GB" dirty="0" err="1"/>
              <a:t>untuk</a:t>
            </a:r>
            <a:r>
              <a:rPr lang="en-GB" dirty="0"/>
              <a:t> </a:t>
            </a:r>
            <a:r>
              <a:rPr lang="en-GB" dirty="0" err="1"/>
              <a:t>menerapkan</a:t>
            </a:r>
            <a:r>
              <a:rPr lang="en-GB" dirty="0"/>
              <a:t> </a:t>
            </a:r>
            <a:r>
              <a:rPr lang="en-GB" dirty="0" err="1"/>
              <a:t>rencana</a:t>
            </a:r>
            <a:r>
              <a:rPr lang="en-GB" dirty="0"/>
              <a:t> </a:t>
            </a:r>
            <a:r>
              <a:rPr lang="en-GB" dirty="0" err="1"/>
              <a:t>ini</a:t>
            </a:r>
            <a:r>
              <a:rPr lang="en-GB" dirty="0"/>
              <a:t>.</a:t>
            </a:r>
            <a:endParaRPr dirty="0"/>
          </a:p>
          <a:p>
            <a:pPr marL="0" lvl="0" indent="0" algn="l" rtl="0">
              <a:lnSpc>
                <a:spcPct val="107916"/>
              </a:lnSpc>
              <a:spcBef>
                <a:spcPts val="0"/>
              </a:spcBef>
              <a:spcAft>
                <a:spcPts val="0"/>
              </a:spcAft>
              <a:buSzPts val="1100"/>
              <a:buNone/>
            </a:pPr>
            <a:r>
              <a:rPr lang="en-GB" dirty="0"/>
              <a:t>Coba </a:t>
            </a:r>
            <a:r>
              <a:rPr lang="en-GB" dirty="0" err="1"/>
              <a:t>untuk</a:t>
            </a:r>
            <a:r>
              <a:rPr lang="en-GB" dirty="0"/>
              <a:t> </a:t>
            </a:r>
            <a:r>
              <a:rPr lang="en-GB" dirty="0" err="1"/>
              <a:t>menggunakan</a:t>
            </a:r>
            <a:r>
              <a:rPr lang="en-GB" dirty="0"/>
              <a:t> </a:t>
            </a:r>
            <a:r>
              <a:rPr lang="en-GB" dirty="0" err="1"/>
              <a:t>sekitar</a:t>
            </a:r>
            <a:r>
              <a:rPr lang="en-GB" dirty="0"/>
              <a:t> </a:t>
            </a:r>
            <a:r>
              <a:rPr lang="en-GB" dirty="0" err="1"/>
              <a:t>delapan</a:t>
            </a:r>
            <a:r>
              <a:rPr lang="en-GB" dirty="0"/>
              <a:t> </a:t>
            </a:r>
            <a:r>
              <a:rPr lang="en-GB" dirty="0" err="1"/>
              <a:t>menit</a:t>
            </a:r>
            <a:r>
              <a:rPr lang="en-GB" dirty="0"/>
              <a:t> pada </a:t>
            </a:r>
            <a:r>
              <a:rPr lang="en-GB" dirty="0" err="1"/>
              <a:t>setiap</a:t>
            </a:r>
            <a:r>
              <a:rPr lang="en-GB" dirty="0"/>
              <a:t> </a:t>
            </a:r>
            <a:r>
              <a:rPr lang="en-GB" dirty="0" err="1"/>
              <a:t>bagian</a:t>
            </a:r>
            <a:r>
              <a:rPr lang="en-GB" dirty="0"/>
              <a:t>! </a:t>
            </a:r>
            <a:r>
              <a:rPr lang="en-GB" dirty="0" err="1"/>
              <a:t>Ingat</a:t>
            </a:r>
            <a:r>
              <a:rPr lang="en-GB" dirty="0"/>
              <a:t>, </a:t>
            </a:r>
            <a:r>
              <a:rPr lang="en-GB" dirty="0" err="1"/>
              <a:t>ini</a:t>
            </a:r>
            <a:r>
              <a:rPr lang="en-GB" dirty="0"/>
              <a:t> </a:t>
            </a:r>
            <a:r>
              <a:rPr lang="en-GB" dirty="0" err="1"/>
              <a:t>adalah</a:t>
            </a:r>
            <a:r>
              <a:rPr lang="en-GB" dirty="0"/>
              <a:t> </a:t>
            </a:r>
            <a:r>
              <a:rPr lang="en-GB" dirty="0" err="1"/>
              <a:t>sesi</a:t>
            </a:r>
            <a:r>
              <a:rPr lang="en-GB" dirty="0"/>
              <a:t> </a:t>
            </a:r>
            <a:r>
              <a:rPr lang="en-GB" dirty="0" err="1"/>
              <a:t>diskusi</a:t>
            </a:r>
            <a:r>
              <a:rPr lang="en-GB" dirty="0"/>
              <a:t> </a:t>
            </a:r>
            <a:r>
              <a:rPr lang="en-GB" dirty="0" err="1"/>
              <a:t>untuk</a:t>
            </a:r>
            <a:r>
              <a:rPr lang="en-GB" dirty="0"/>
              <a:t> </a:t>
            </a:r>
            <a:r>
              <a:rPr lang="en-GB" dirty="0" err="1"/>
              <a:t>rencana</a:t>
            </a:r>
            <a:r>
              <a:rPr lang="en-GB" dirty="0"/>
              <a:t> </a:t>
            </a:r>
            <a:r>
              <a:rPr lang="en-GB" dirty="0" err="1"/>
              <a:t>kasar</a:t>
            </a:r>
            <a:r>
              <a:rPr lang="en-GB" dirty="0"/>
              <a:t>! </a:t>
            </a:r>
            <a:r>
              <a:rPr lang="en-GB" dirty="0" err="1"/>
              <a:t>Tuliskan</a:t>
            </a:r>
            <a:r>
              <a:rPr lang="en-GB" dirty="0"/>
              <a:t> </a:t>
            </a:r>
            <a:r>
              <a:rPr lang="en-GB" dirty="0" err="1"/>
              <a:t>pikiran</a:t>
            </a:r>
            <a:r>
              <a:rPr lang="en-GB" dirty="0"/>
              <a:t> dan ide yang </a:t>
            </a:r>
            <a:r>
              <a:rPr lang="en-GB" dirty="0" err="1"/>
              <a:t>tercetus</a:t>
            </a:r>
            <a:r>
              <a:rPr lang="en-GB" dirty="0"/>
              <a:t> dan </a:t>
            </a:r>
            <a:r>
              <a:rPr lang="en-GB" dirty="0" err="1"/>
              <a:t>jangan</a:t>
            </a:r>
            <a:r>
              <a:rPr lang="en-GB" dirty="0"/>
              <a:t> </a:t>
            </a:r>
            <a:r>
              <a:rPr lang="en-GB" dirty="0" err="1"/>
              <a:t>menghabiskan</a:t>
            </a:r>
            <a:r>
              <a:rPr lang="en-GB" dirty="0"/>
              <a:t> </a:t>
            </a:r>
            <a:r>
              <a:rPr lang="en-GB" dirty="0" err="1"/>
              <a:t>waktu</a:t>
            </a:r>
            <a:r>
              <a:rPr lang="en-GB" dirty="0"/>
              <a:t> </a:t>
            </a:r>
            <a:r>
              <a:rPr lang="en-GB" dirty="0" err="1"/>
              <a:t>untuk</a:t>
            </a:r>
            <a:r>
              <a:rPr lang="en-GB" dirty="0"/>
              <a:t> </a:t>
            </a:r>
            <a:r>
              <a:rPr lang="en-GB" dirty="0" err="1"/>
              <a:t>merumuskan</a:t>
            </a:r>
            <a:r>
              <a:rPr lang="en-GB" dirty="0"/>
              <a:t> </a:t>
            </a:r>
            <a:r>
              <a:rPr lang="en-GB" dirty="0" err="1"/>
              <a:t>hal</a:t>
            </a:r>
            <a:r>
              <a:rPr lang="en-GB" dirty="0"/>
              <a:t> </a:t>
            </a:r>
            <a:r>
              <a:rPr lang="en-GB" dirty="0" err="1"/>
              <a:t>dengan</a:t>
            </a:r>
            <a:r>
              <a:rPr lang="en-GB" dirty="0"/>
              <a:t> </a:t>
            </a:r>
            <a:r>
              <a:rPr lang="en-GB" dirty="0" err="1"/>
              <a:t>hati-hati</a:t>
            </a:r>
            <a:r>
              <a:rPr lang="en-GB" dirty="0"/>
              <a:t> – </a:t>
            </a:r>
            <a:r>
              <a:rPr lang="en-GB" dirty="0" err="1"/>
              <a:t>perumusan</a:t>
            </a:r>
            <a:r>
              <a:rPr lang="en-GB" dirty="0"/>
              <a:t> </a:t>
            </a:r>
            <a:r>
              <a:rPr lang="en-GB" dirty="0" err="1"/>
              <a:t>kasar</a:t>
            </a:r>
            <a:r>
              <a:rPr lang="en-GB" dirty="0"/>
              <a:t> </a:t>
            </a:r>
            <a:r>
              <a:rPr lang="en-GB" dirty="0" err="1"/>
              <a:t>dengan</a:t>
            </a:r>
            <a:r>
              <a:rPr lang="en-GB" dirty="0"/>
              <a:t> </a:t>
            </a:r>
            <a:r>
              <a:rPr lang="en-GB" dirty="0" err="1"/>
              <a:t>kalimat</a:t>
            </a:r>
            <a:r>
              <a:rPr lang="en-GB" dirty="0"/>
              <a:t> </a:t>
            </a:r>
            <a:r>
              <a:rPr lang="en-GB" dirty="0" err="1"/>
              <a:t>tunggal</a:t>
            </a:r>
            <a:r>
              <a:rPr lang="en-GB" dirty="0"/>
              <a:t> </a:t>
            </a:r>
            <a:r>
              <a:rPr lang="en-GB" dirty="0" err="1"/>
              <a:t>atau</a:t>
            </a:r>
            <a:r>
              <a:rPr lang="en-GB" dirty="0"/>
              <a:t> </a:t>
            </a:r>
            <a:r>
              <a:rPr lang="en-GB" dirty="0" err="1"/>
              <a:t>sebuah</a:t>
            </a:r>
            <a:r>
              <a:rPr lang="en-GB" dirty="0"/>
              <a:t> daftar </a:t>
            </a:r>
            <a:r>
              <a:rPr lang="en-GB" dirty="0" err="1"/>
              <a:t>dengan</a:t>
            </a:r>
            <a:r>
              <a:rPr lang="en-GB" dirty="0"/>
              <a:t> </a:t>
            </a:r>
            <a:r>
              <a:rPr lang="en-GB" dirty="0" err="1"/>
              <a:t>beberapa</a:t>
            </a:r>
            <a:r>
              <a:rPr lang="en-GB" dirty="0"/>
              <a:t> </a:t>
            </a:r>
            <a:r>
              <a:rPr lang="en-GB" dirty="0" err="1"/>
              <a:t>poin</a:t>
            </a:r>
            <a:r>
              <a:rPr lang="en-GB" dirty="0"/>
              <a:t> </a:t>
            </a:r>
            <a:r>
              <a:rPr lang="en-GB" dirty="0" err="1"/>
              <a:t>saja</a:t>
            </a:r>
            <a:r>
              <a:rPr lang="en-GB" dirty="0"/>
              <a:t> </a:t>
            </a:r>
            <a:r>
              <a:rPr lang="en-GB" dirty="0" err="1"/>
              <a:t>sudah</a:t>
            </a:r>
            <a:r>
              <a:rPr lang="en-GB" dirty="0"/>
              <a:t> </a:t>
            </a:r>
            <a:r>
              <a:rPr lang="en-GB" dirty="0" err="1"/>
              <a:t>cukup</a:t>
            </a:r>
            <a:r>
              <a:rPr lang="en-GB" dirty="0"/>
              <a:t>.</a:t>
            </a:r>
            <a:endParaRPr dirty="0"/>
          </a:p>
          <a:p>
            <a:pPr marL="0" lvl="0" indent="0" algn="l" rtl="0">
              <a:lnSpc>
                <a:spcPct val="107916"/>
              </a:lnSpc>
              <a:spcBef>
                <a:spcPts val="800"/>
              </a:spcBef>
              <a:spcAft>
                <a:spcPts val="800"/>
              </a:spcAft>
              <a:buClr>
                <a:schemeClr val="dk1"/>
              </a:buClr>
              <a:buSzPts val="1100"/>
              <a:buFont typeface="Arial"/>
              <a:buNone/>
            </a:pPr>
            <a:r>
              <a:rPr lang="en-GB" dirty="0"/>
              <a:t>Dan </a:t>
            </a:r>
            <a:r>
              <a:rPr lang="en-GB" dirty="0" err="1"/>
              <a:t>jangan</a:t>
            </a:r>
            <a:r>
              <a:rPr lang="en-GB" dirty="0"/>
              <a:t> </a:t>
            </a:r>
            <a:r>
              <a:rPr lang="en-GB" dirty="0" err="1"/>
              <a:t>lupa</a:t>
            </a:r>
            <a:r>
              <a:rPr lang="en-GB" dirty="0"/>
              <a:t> ide </a:t>
            </a:r>
            <a:r>
              <a:rPr lang="en-GB" dirty="0" err="1"/>
              <a:t>aksi</a:t>
            </a:r>
            <a:r>
              <a:rPr lang="en-GB" dirty="0"/>
              <a:t> yang </a:t>
            </a:r>
            <a:r>
              <a:rPr lang="en-GB" dirty="0" err="1"/>
              <a:t>kita</a:t>
            </a:r>
            <a:r>
              <a:rPr lang="en-GB" dirty="0"/>
              <a:t> punya di </a:t>
            </a:r>
            <a:r>
              <a:rPr lang="en-GB" dirty="0" err="1"/>
              <a:t>lembar</a:t>
            </a:r>
            <a:r>
              <a:rPr lang="en-GB" dirty="0"/>
              <a:t> </a:t>
            </a:r>
            <a:r>
              <a:rPr lang="en-GB" i="1" dirty="0"/>
              <a:t>flip chart</a:t>
            </a:r>
            <a:r>
              <a:rPr lang="en-GB" dirty="0"/>
              <a:t>! </a:t>
            </a:r>
            <a:r>
              <a:rPr lang="en-GB" dirty="0" err="1"/>
              <a:t>Mungkin</a:t>
            </a:r>
            <a:r>
              <a:rPr lang="en-GB" dirty="0"/>
              <a:t> Anda </a:t>
            </a:r>
            <a:r>
              <a:rPr lang="en-GB" dirty="0" err="1"/>
              <a:t>dapat</a:t>
            </a:r>
            <a:r>
              <a:rPr lang="en-GB" dirty="0"/>
              <a:t> </a:t>
            </a:r>
            <a:r>
              <a:rPr lang="en-GB" dirty="0" err="1"/>
              <a:t>menggunakan</a:t>
            </a:r>
            <a:r>
              <a:rPr lang="en-GB" dirty="0"/>
              <a:t> </a:t>
            </a:r>
            <a:r>
              <a:rPr lang="en-GB" dirty="0" err="1"/>
              <a:t>satu</a:t>
            </a:r>
            <a:r>
              <a:rPr lang="en-GB" dirty="0"/>
              <a:t> </a:t>
            </a:r>
            <a:r>
              <a:rPr lang="en-GB" dirty="0" err="1"/>
              <a:t>atau</a:t>
            </a:r>
            <a:r>
              <a:rPr lang="en-GB" dirty="0"/>
              <a:t> dua </a:t>
            </a:r>
            <a:r>
              <a:rPr lang="en-GB" dirty="0" err="1"/>
              <a:t>dari</a:t>
            </a:r>
            <a:r>
              <a:rPr lang="en-GB" dirty="0"/>
              <a:t> </a:t>
            </a:r>
            <a:r>
              <a:rPr lang="en-GB" dirty="0" err="1"/>
              <a:t>lembar</a:t>
            </a:r>
            <a:r>
              <a:rPr lang="en-GB" dirty="0"/>
              <a:t> </a:t>
            </a:r>
            <a:r>
              <a:rPr lang="en-GB" dirty="0" err="1"/>
              <a:t>itu</a:t>
            </a:r>
            <a:r>
              <a:rPr lang="en-GB" dirty="0"/>
              <a:t> di </a:t>
            </a:r>
            <a:r>
              <a:rPr lang="en-GB" dirty="0" err="1"/>
              <a:t>rencana</a:t>
            </a:r>
            <a:r>
              <a:rPr lang="en-GB" dirty="0"/>
              <a:t> Anda.</a:t>
            </a:r>
            <a:endParaRPr dirty="0"/>
          </a:p>
        </p:txBody>
      </p:sp>
      <p:sp>
        <p:nvSpPr>
          <p:cNvPr id="369" name="Google Shape;369;p25: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370" name="Google Shape;370;p25: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371" name="Google Shape;371;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8" name="Google Shape;378;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i="1">
              <a:solidFill>
                <a:schemeClr val="dk1"/>
              </a:solidFill>
              <a:latin typeface="Calibri"/>
              <a:ea typeface="Calibri"/>
              <a:cs typeface="Calibri"/>
              <a:sym typeface="Calibri"/>
            </a:endParaRPr>
          </a:p>
        </p:txBody>
      </p:sp>
      <p:sp>
        <p:nvSpPr>
          <p:cNvPr id="379" name="Google Shape;379;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26</a:t>
            </a:fld>
            <a:endParaRPr/>
          </a:p>
        </p:txBody>
      </p:sp>
      <p:sp>
        <p:nvSpPr>
          <p:cNvPr id="380" name="Google Shape;380;p26: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381" name="Google Shape;381;p26: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8" name="Google Shape;6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sz="1800" b="0" i="1" dirty="0">
                <a:solidFill>
                  <a:srgbClr val="000000"/>
                </a:solidFill>
                <a:latin typeface="Calibri"/>
                <a:ea typeface="Calibri"/>
                <a:cs typeface="Calibri"/>
                <a:sym typeface="Calibri"/>
              </a:rPr>
              <a:t>Slide 3-24 </a:t>
            </a:r>
            <a:r>
              <a:rPr lang="en-GB" sz="1800" b="0" i="1" dirty="0" err="1">
                <a:solidFill>
                  <a:srgbClr val="000000"/>
                </a:solidFill>
                <a:latin typeface="Calibri"/>
                <a:ea typeface="Calibri"/>
                <a:cs typeface="Calibri"/>
                <a:sym typeface="Calibri"/>
              </a:rPr>
              <a:t>memberikan</a:t>
            </a:r>
            <a:r>
              <a:rPr lang="en-GB" sz="1800" b="0" i="1" dirty="0">
                <a:solidFill>
                  <a:srgbClr val="000000"/>
                </a:solidFill>
                <a:latin typeface="Calibri"/>
                <a:ea typeface="Calibri"/>
                <a:cs typeface="Calibri"/>
                <a:sym typeface="Calibri"/>
              </a:rPr>
              <a:t> </a:t>
            </a:r>
            <a:r>
              <a:rPr lang="en-GB" sz="1800" b="0" i="1" dirty="0" err="1">
                <a:solidFill>
                  <a:srgbClr val="000000"/>
                </a:solidFill>
                <a:latin typeface="Calibri"/>
                <a:ea typeface="Calibri"/>
                <a:cs typeface="Calibri"/>
                <a:sym typeface="Calibri"/>
              </a:rPr>
              <a:t>gambaran</a:t>
            </a:r>
            <a:r>
              <a:rPr lang="en-GB" sz="1800" b="0" i="1" dirty="0">
                <a:solidFill>
                  <a:srgbClr val="000000"/>
                </a:solidFill>
                <a:latin typeface="Calibri"/>
                <a:ea typeface="Calibri"/>
                <a:cs typeface="Calibri"/>
                <a:sym typeface="Calibri"/>
              </a:rPr>
              <a:t> </a:t>
            </a:r>
            <a:r>
              <a:rPr lang="en-GB" sz="1800" b="0" i="1" dirty="0" err="1">
                <a:solidFill>
                  <a:srgbClr val="000000"/>
                </a:solidFill>
                <a:latin typeface="Calibri"/>
                <a:ea typeface="Calibri"/>
                <a:cs typeface="Calibri"/>
                <a:sym typeface="Calibri"/>
              </a:rPr>
              <a:t>presentasi</a:t>
            </a:r>
            <a:r>
              <a:rPr lang="en-GB" sz="1800" b="0" i="1" dirty="0">
                <a:solidFill>
                  <a:srgbClr val="000000"/>
                </a:solidFill>
                <a:latin typeface="Calibri"/>
                <a:ea typeface="Calibri"/>
                <a:cs typeface="Calibri"/>
                <a:sym typeface="Calibri"/>
              </a:rPr>
              <a:t>.</a:t>
            </a:r>
            <a:r>
              <a:rPr lang="en-GB" sz="1800" b="0" i="0" dirty="0">
                <a:solidFill>
                  <a:srgbClr val="000000"/>
                </a:solidFill>
                <a:latin typeface="Calibri"/>
                <a:ea typeface="Calibri"/>
                <a:cs typeface="Calibri"/>
                <a:sym typeface="Calibri"/>
              </a:rPr>
              <a:t> </a:t>
            </a:r>
            <a:r>
              <a:rPr lang="en-GB" i="1" dirty="0"/>
              <a:t> </a:t>
            </a:r>
            <a:endParaRPr dirty="0"/>
          </a:p>
          <a:p>
            <a:pPr marL="0" lvl="0" indent="0" algn="l" rtl="0">
              <a:spcBef>
                <a:spcPts val="0"/>
              </a:spcBef>
              <a:spcAft>
                <a:spcPts val="0"/>
              </a:spcAft>
              <a:buNone/>
            </a:pPr>
            <a:endParaRPr sz="1200" i="1"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en-GB" sz="1200" b="1" i="0" dirty="0" err="1">
                <a:solidFill>
                  <a:schemeClr val="dk1"/>
                </a:solidFill>
                <a:latin typeface="Calibri"/>
                <a:ea typeface="Calibri"/>
                <a:cs typeface="Calibri"/>
                <a:sym typeface="Calibri"/>
              </a:rPr>
              <a:t>Presentasi</a:t>
            </a:r>
            <a:r>
              <a:rPr lang="en-GB" sz="1200" b="1" i="0" dirty="0">
                <a:solidFill>
                  <a:schemeClr val="dk1"/>
                </a:solidFill>
                <a:latin typeface="Calibri"/>
                <a:ea typeface="Calibri"/>
                <a:cs typeface="Calibri"/>
                <a:sym typeface="Calibri"/>
              </a:rPr>
              <a:t>: </a:t>
            </a:r>
            <a:r>
              <a:rPr lang="en-GB" sz="1200" b="1" i="0" dirty="0" err="1">
                <a:solidFill>
                  <a:schemeClr val="dk1"/>
                </a:solidFill>
                <a:latin typeface="Calibri"/>
                <a:ea typeface="Calibri"/>
                <a:cs typeface="Calibri"/>
                <a:sym typeface="Calibri"/>
              </a:rPr>
              <a:t>Perjalanan</a:t>
            </a:r>
            <a:r>
              <a:rPr lang="en-GB" sz="1200" b="1" i="0" dirty="0">
                <a:solidFill>
                  <a:schemeClr val="dk1"/>
                </a:solidFill>
                <a:latin typeface="Calibri"/>
                <a:ea typeface="Calibri"/>
                <a:cs typeface="Calibri"/>
                <a:sym typeface="Calibri"/>
              </a:rPr>
              <a:t> </a:t>
            </a:r>
            <a:r>
              <a:rPr lang="en-GB" sz="1200" b="1" i="0" dirty="0" err="1">
                <a:solidFill>
                  <a:schemeClr val="dk1"/>
                </a:solidFill>
                <a:latin typeface="Calibri"/>
                <a:ea typeface="Calibri"/>
                <a:cs typeface="Calibri"/>
                <a:sym typeface="Calibri"/>
              </a:rPr>
              <a:t>menuju</a:t>
            </a:r>
            <a:r>
              <a:rPr lang="en-GB" sz="1200" b="1" i="0" dirty="0">
                <a:solidFill>
                  <a:schemeClr val="dk1"/>
                </a:solidFill>
                <a:latin typeface="Calibri"/>
                <a:ea typeface="Calibri"/>
                <a:cs typeface="Calibri"/>
                <a:sym typeface="Calibri"/>
              </a:rPr>
              <a:t> </a:t>
            </a:r>
            <a:r>
              <a:rPr lang="en-GB" sz="1200" b="1" i="0" dirty="0" err="1">
                <a:solidFill>
                  <a:schemeClr val="dk1"/>
                </a:solidFill>
                <a:latin typeface="Calibri"/>
                <a:ea typeface="Calibri"/>
                <a:cs typeface="Calibri"/>
                <a:sym typeface="Calibri"/>
              </a:rPr>
              <a:t>perubahan</a:t>
            </a:r>
            <a:r>
              <a:rPr lang="en-GB" sz="1200" b="1" i="0" dirty="0">
                <a:solidFill>
                  <a:schemeClr val="dk1"/>
                </a:solidFill>
                <a:latin typeface="Calibri"/>
                <a:ea typeface="Calibri"/>
                <a:cs typeface="Calibri"/>
                <a:sym typeface="Calibri"/>
              </a:rPr>
              <a:t> </a:t>
            </a:r>
            <a:br>
              <a:rPr lang="en-GB" sz="1200" dirty="0"/>
            </a:br>
            <a:r>
              <a:rPr lang="en-GB" sz="1200" i="1" dirty="0">
                <a:solidFill>
                  <a:schemeClr val="dk1"/>
                </a:solidFill>
                <a:latin typeface="Calibri"/>
                <a:ea typeface="Calibri"/>
                <a:cs typeface="Calibri"/>
                <a:sym typeface="Calibri"/>
              </a:rPr>
              <a:t> </a:t>
            </a:r>
            <a:endParaRPr sz="1200" dirty="0">
              <a:solidFill>
                <a:schemeClr val="dk1"/>
              </a:solidFill>
              <a:latin typeface="Calibri"/>
              <a:ea typeface="Calibri"/>
              <a:cs typeface="Calibri"/>
              <a:sym typeface="Calibri"/>
            </a:endParaRPr>
          </a:p>
          <a:p>
            <a:pPr marL="0" marR="0" lvl="0" indent="0" algn="l" rtl="0">
              <a:spcBef>
                <a:spcPts val="0"/>
              </a:spcBef>
              <a:spcAft>
                <a:spcPts val="0"/>
              </a:spcAft>
              <a:buSzPts val="1100"/>
              <a:buNone/>
            </a:pPr>
            <a:r>
              <a:rPr lang="en-GB" dirty="0"/>
              <a:t>Jadi, </a:t>
            </a:r>
            <a:r>
              <a:rPr lang="en-GB" dirty="0" err="1"/>
              <a:t>apa</a:t>
            </a:r>
            <a:r>
              <a:rPr lang="en-GB" dirty="0"/>
              <a:t> </a:t>
            </a:r>
            <a:r>
              <a:rPr lang="en-GB" dirty="0" err="1"/>
              <a:t>itu</a:t>
            </a:r>
            <a:r>
              <a:rPr lang="en-GB" dirty="0"/>
              <a:t> </a:t>
            </a:r>
            <a:r>
              <a:rPr lang="en-GB" dirty="0" err="1"/>
              <a:t>rencana</a:t>
            </a:r>
            <a:r>
              <a:rPr lang="en-GB" dirty="0"/>
              <a:t> </a:t>
            </a:r>
            <a:r>
              <a:rPr lang="en-GB" dirty="0" err="1"/>
              <a:t>aksi</a:t>
            </a:r>
            <a:r>
              <a:rPr lang="en-GB" dirty="0"/>
              <a:t> dan </a:t>
            </a:r>
            <a:r>
              <a:rPr lang="en-GB" dirty="0" err="1"/>
              <a:t>mengapa</a:t>
            </a:r>
            <a:r>
              <a:rPr lang="en-GB" dirty="0"/>
              <a:t> </a:t>
            </a:r>
            <a:r>
              <a:rPr lang="en-GB" dirty="0" err="1"/>
              <a:t>penting</a:t>
            </a:r>
            <a:r>
              <a:rPr lang="en-GB" dirty="0"/>
              <a:t>? </a:t>
            </a:r>
            <a:r>
              <a:rPr lang="en-GB" dirty="0" err="1"/>
              <a:t>Rencana</a:t>
            </a:r>
            <a:r>
              <a:rPr lang="en-GB" dirty="0"/>
              <a:t> </a:t>
            </a:r>
            <a:r>
              <a:rPr lang="en-GB" dirty="0" err="1"/>
              <a:t>aksi</a:t>
            </a:r>
            <a:r>
              <a:rPr lang="en-GB" dirty="0"/>
              <a:t> </a:t>
            </a:r>
            <a:r>
              <a:rPr lang="en-GB" dirty="0" err="1"/>
              <a:t>merupakan</a:t>
            </a:r>
            <a:r>
              <a:rPr lang="en-GB" dirty="0"/>
              <a:t> </a:t>
            </a:r>
            <a:r>
              <a:rPr lang="en-GB" dirty="0" err="1"/>
              <a:t>rencana</a:t>
            </a:r>
            <a:r>
              <a:rPr lang="en-GB" dirty="0"/>
              <a:t> </a:t>
            </a:r>
            <a:r>
              <a:rPr lang="en-GB" dirty="0" err="1"/>
              <a:t>mengenai</a:t>
            </a:r>
            <a:r>
              <a:rPr lang="en-GB" dirty="0"/>
              <a:t> BAGAIMANA </a:t>
            </a:r>
            <a:r>
              <a:rPr lang="en-GB" dirty="0" err="1"/>
              <a:t>kita</a:t>
            </a:r>
            <a:r>
              <a:rPr lang="en-GB" dirty="0"/>
              <a:t> </a:t>
            </a:r>
            <a:r>
              <a:rPr lang="en-GB" dirty="0" err="1"/>
              <a:t>mau</a:t>
            </a:r>
            <a:r>
              <a:rPr lang="en-GB" dirty="0"/>
              <a:t> </a:t>
            </a:r>
            <a:r>
              <a:rPr lang="en-GB" dirty="0" err="1"/>
              <a:t>berjalan</a:t>
            </a:r>
            <a:r>
              <a:rPr lang="en-GB" dirty="0"/>
              <a:t> </a:t>
            </a:r>
            <a:r>
              <a:rPr lang="en-GB" dirty="0" err="1"/>
              <a:t>dari</a:t>
            </a:r>
            <a:r>
              <a:rPr lang="en-GB" dirty="0"/>
              <a:t> </a:t>
            </a:r>
            <a:r>
              <a:rPr lang="en-GB" dirty="0" err="1"/>
              <a:t>posisi</a:t>
            </a:r>
            <a:r>
              <a:rPr lang="en-GB" dirty="0"/>
              <a:t> </a:t>
            </a:r>
            <a:r>
              <a:rPr lang="en-GB" dirty="0" err="1"/>
              <a:t>kita</a:t>
            </a:r>
            <a:r>
              <a:rPr lang="en-GB" dirty="0"/>
              <a:t> </a:t>
            </a:r>
            <a:r>
              <a:rPr lang="en-GB" dirty="0" err="1"/>
              <a:t>sekarang</a:t>
            </a:r>
            <a:r>
              <a:rPr lang="en-GB" dirty="0"/>
              <a:t>, </a:t>
            </a:r>
            <a:r>
              <a:rPr lang="en-GB" dirty="0" err="1"/>
              <a:t>ke</a:t>
            </a:r>
            <a:r>
              <a:rPr lang="en-GB" dirty="0"/>
              <a:t> </a:t>
            </a:r>
            <a:r>
              <a:rPr lang="en-GB" dirty="0" err="1"/>
              <a:t>posisi</a:t>
            </a:r>
            <a:r>
              <a:rPr lang="en-GB" dirty="0"/>
              <a:t> yang </a:t>
            </a:r>
            <a:r>
              <a:rPr lang="en-GB" dirty="0" err="1"/>
              <a:t>kita</a:t>
            </a:r>
            <a:r>
              <a:rPr lang="en-GB" dirty="0"/>
              <a:t> </a:t>
            </a:r>
            <a:r>
              <a:rPr lang="en-GB" dirty="0" err="1"/>
              <a:t>inginkan</a:t>
            </a:r>
            <a:r>
              <a:rPr lang="en-GB" dirty="0"/>
              <a:t>. </a:t>
            </a:r>
            <a:endParaRPr dirty="0"/>
          </a:p>
          <a:p>
            <a:pPr marL="0" marR="0" lvl="0" indent="0" algn="l" rtl="0">
              <a:spcBef>
                <a:spcPts val="0"/>
              </a:spcBef>
              <a:spcAft>
                <a:spcPts val="0"/>
              </a:spcAft>
              <a:buSzPts val="1100"/>
              <a:buNone/>
            </a:pPr>
            <a:endParaRPr dirty="0"/>
          </a:p>
          <a:p>
            <a:pPr marL="0" marR="0" lvl="0" indent="0" algn="l" rtl="0">
              <a:spcBef>
                <a:spcPts val="0"/>
              </a:spcBef>
              <a:spcAft>
                <a:spcPts val="0"/>
              </a:spcAft>
              <a:buClr>
                <a:schemeClr val="dk1"/>
              </a:buClr>
              <a:buSzPts val="1100"/>
              <a:buFont typeface="Arial"/>
              <a:buNone/>
            </a:pPr>
            <a:r>
              <a:rPr lang="en-GB" dirty="0"/>
              <a:t>Jika </a:t>
            </a:r>
            <a:r>
              <a:rPr lang="en-GB" dirty="0" err="1"/>
              <a:t>kita</a:t>
            </a:r>
            <a:r>
              <a:rPr lang="en-GB" dirty="0"/>
              <a:t> </a:t>
            </a:r>
            <a:r>
              <a:rPr lang="en-GB" dirty="0" err="1"/>
              <a:t>akan</a:t>
            </a:r>
            <a:r>
              <a:rPr lang="en-GB" dirty="0"/>
              <a:t> </a:t>
            </a:r>
            <a:r>
              <a:rPr lang="en-GB" dirty="0" err="1"/>
              <a:t>melakukan</a:t>
            </a:r>
            <a:r>
              <a:rPr lang="en-GB" dirty="0"/>
              <a:t> </a:t>
            </a:r>
            <a:r>
              <a:rPr lang="en-GB" dirty="0" err="1"/>
              <a:t>perjalanan</a:t>
            </a:r>
            <a:r>
              <a:rPr lang="en-GB" dirty="0"/>
              <a:t> </a:t>
            </a:r>
            <a:r>
              <a:rPr lang="en-GB" dirty="0" err="1"/>
              <a:t>panjang</a:t>
            </a:r>
            <a:r>
              <a:rPr lang="en-GB" dirty="0"/>
              <a:t>, </a:t>
            </a:r>
            <a:r>
              <a:rPr lang="en-GB" dirty="0" err="1"/>
              <a:t>ada</a:t>
            </a:r>
            <a:r>
              <a:rPr lang="en-GB" dirty="0"/>
              <a:t> </a:t>
            </a:r>
            <a:r>
              <a:rPr lang="en-GB" dirty="0" err="1"/>
              <a:t>baiknya</a:t>
            </a:r>
            <a:r>
              <a:rPr lang="en-GB" dirty="0"/>
              <a:t> </a:t>
            </a:r>
            <a:r>
              <a:rPr lang="en-GB" dirty="0" err="1"/>
              <a:t>kita</a:t>
            </a:r>
            <a:r>
              <a:rPr lang="en-GB" dirty="0"/>
              <a:t> </a:t>
            </a:r>
            <a:r>
              <a:rPr lang="en-GB" dirty="0" err="1"/>
              <a:t>memiliki</a:t>
            </a:r>
            <a:r>
              <a:rPr lang="en-GB" dirty="0"/>
              <a:t> </a:t>
            </a:r>
            <a:r>
              <a:rPr lang="en-GB" dirty="0" err="1"/>
              <a:t>peta</a:t>
            </a:r>
            <a:r>
              <a:rPr lang="en-GB" dirty="0"/>
              <a:t> dan </a:t>
            </a:r>
            <a:r>
              <a:rPr lang="en-GB" dirty="0" err="1"/>
              <a:t>rencana</a:t>
            </a:r>
            <a:r>
              <a:rPr lang="en-GB" dirty="0"/>
              <a:t> </a:t>
            </a:r>
            <a:r>
              <a:rPr lang="en-GB" dirty="0" err="1"/>
              <a:t>perjalanan</a:t>
            </a:r>
            <a:r>
              <a:rPr lang="en-GB" dirty="0"/>
              <a:t>. </a:t>
            </a:r>
            <a:r>
              <a:rPr lang="en-GB" dirty="0" err="1"/>
              <a:t>Mungkin</a:t>
            </a:r>
            <a:r>
              <a:rPr lang="en-GB" dirty="0"/>
              <a:t> </a:t>
            </a:r>
            <a:r>
              <a:rPr lang="en-GB" dirty="0" err="1"/>
              <a:t>kita</a:t>
            </a:r>
            <a:r>
              <a:rPr lang="en-GB" dirty="0"/>
              <a:t> </a:t>
            </a:r>
            <a:r>
              <a:rPr lang="en-GB" dirty="0" err="1"/>
              <a:t>akan</a:t>
            </a:r>
            <a:r>
              <a:rPr lang="en-GB" dirty="0"/>
              <a:t> </a:t>
            </a:r>
            <a:r>
              <a:rPr lang="en-GB" dirty="0" err="1"/>
              <a:t>berjalan</a:t>
            </a:r>
            <a:r>
              <a:rPr lang="en-GB" dirty="0"/>
              <a:t> </a:t>
            </a:r>
            <a:r>
              <a:rPr lang="en-GB" dirty="0" err="1"/>
              <a:t>ke</a:t>
            </a:r>
            <a:r>
              <a:rPr lang="en-GB" dirty="0"/>
              <a:t> </a:t>
            </a:r>
            <a:r>
              <a:rPr lang="en-GB" dirty="0" err="1"/>
              <a:t>halte</a:t>
            </a:r>
            <a:r>
              <a:rPr lang="en-GB" dirty="0"/>
              <a:t> bus, naik bus </a:t>
            </a:r>
            <a:r>
              <a:rPr lang="en-GB" dirty="0" err="1"/>
              <a:t>kemudian</a:t>
            </a:r>
            <a:r>
              <a:rPr lang="en-GB" dirty="0"/>
              <a:t> </a:t>
            </a:r>
            <a:r>
              <a:rPr lang="en-GB" dirty="0" err="1"/>
              <a:t>kereta</a:t>
            </a:r>
            <a:r>
              <a:rPr lang="en-GB" dirty="0"/>
              <a:t>, </a:t>
            </a:r>
            <a:r>
              <a:rPr lang="en-GB" dirty="0" err="1"/>
              <a:t>lalu</a:t>
            </a:r>
            <a:r>
              <a:rPr lang="en-GB" dirty="0"/>
              <a:t> </a:t>
            </a:r>
            <a:r>
              <a:rPr lang="en-GB" dirty="0" err="1"/>
              <a:t>menyewa</a:t>
            </a:r>
            <a:r>
              <a:rPr lang="en-GB" dirty="0"/>
              <a:t> </a:t>
            </a:r>
            <a:r>
              <a:rPr lang="en-GB" dirty="0" err="1"/>
              <a:t>mobil</a:t>
            </a:r>
            <a:r>
              <a:rPr lang="en-GB" dirty="0"/>
              <a:t> </a:t>
            </a:r>
            <a:r>
              <a:rPr lang="en-GB" dirty="0" err="1"/>
              <a:t>untuk</a:t>
            </a:r>
            <a:r>
              <a:rPr lang="en-GB" dirty="0"/>
              <a:t> </a:t>
            </a:r>
            <a:r>
              <a:rPr lang="en-GB" dirty="0" err="1"/>
              <a:t>sampai</a:t>
            </a:r>
            <a:r>
              <a:rPr lang="en-GB" dirty="0"/>
              <a:t> </a:t>
            </a:r>
            <a:r>
              <a:rPr lang="en-GB" dirty="0" err="1"/>
              <a:t>ke</a:t>
            </a:r>
            <a:r>
              <a:rPr lang="en-GB" dirty="0"/>
              <a:t> </a:t>
            </a:r>
            <a:r>
              <a:rPr lang="en-GB" dirty="0" err="1"/>
              <a:t>tujuan</a:t>
            </a:r>
            <a:r>
              <a:rPr lang="en-GB" dirty="0"/>
              <a:t> </a:t>
            </a:r>
            <a:r>
              <a:rPr lang="en-GB" dirty="0" err="1"/>
              <a:t>akhir</a:t>
            </a:r>
            <a:r>
              <a:rPr lang="en-GB" dirty="0"/>
              <a:t>! </a:t>
            </a:r>
            <a:r>
              <a:rPr lang="en-GB" dirty="0" err="1"/>
              <a:t>Tanpa</a:t>
            </a:r>
            <a:r>
              <a:rPr lang="en-GB" dirty="0"/>
              <a:t> </a:t>
            </a:r>
            <a:r>
              <a:rPr lang="en-GB" dirty="0" err="1"/>
              <a:t>peta</a:t>
            </a:r>
            <a:r>
              <a:rPr lang="en-GB" dirty="0"/>
              <a:t> dan </a:t>
            </a:r>
            <a:r>
              <a:rPr lang="en-GB" dirty="0" err="1"/>
              <a:t>rencana</a:t>
            </a:r>
            <a:r>
              <a:rPr lang="en-GB" dirty="0"/>
              <a:t>, </a:t>
            </a:r>
            <a:r>
              <a:rPr lang="en-GB" dirty="0" err="1"/>
              <a:t>kita</a:t>
            </a:r>
            <a:r>
              <a:rPr lang="en-GB" dirty="0"/>
              <a:t> </a:t>
            </a:r>
            <a:r>
              <a:rPr lang="en-GB" dirty="0" err="1"/>
              <a:t>mungkin</a:t>
            </a:r>
            <a:r>
              <a:rPr lang="en-GB" dirty="0"/>
              <a:t> </a:t>
            </a:r>
            <a:r>
              <a:rPr lang="en-GB" dirty="0" err="1"/>
              <a:t>tidak</a:t>
            </a:r>
            <a:r>
              <a:rPr lang="en-GB" dirty="0"/>
              <a:t> </a:t>
            </a:r>
            <a:r>
              <a:rPr lang="en-GB" dirty="0" err="1"/>
              <a:t>akan</a:t>
            </a:r>
            <a:r>
              <a:rPr lang="en-GB" dirty="0"/>
              <a:t> </a:t>
            </a:r>
            <a:r>
              <a:rPr lang="en-GB" dirty="0" err="1"/>
              <a:t>sampai</a:t>
            </a:r>
            <a:r>
              <a:rPr lang="en-GB" dirty="0"/>
              <a:t> </a:t>
            </a:r>
            <a:r>
              <a:rPr lang="en-GB" dirty="0" err="1"/>
              <a:t>ke</a:t>
            </a:r>
            <a:r>
              <a:rPr lang="en-GB" dirty="0"/>
              <a:t> </a:t>
            </a:r>
            <a:r>
              <a:rPr lang="en-GB" dirty="0" err="1"/>
              <a:t>tujuan</a:t>
            </a:r>
            <a:r>
              <a:rPr lang="en-GB" dirty="0"/>
              <a:t> </a:t>
            </a:r>
            <a:r>
              <a:rPr lang="en-GB" dirty="0" err="1"/>
              <a:t>kita</a:t>
            </a:r>
            <a:r>
              <a:rPr lang="en-GB" dirty="0"/>
              <a:t>, </a:t>
            </a:r>
            <a:r>
              <a:rPr lang="en-GB" dirty="0" err="1"/>
              <a:t>atau</a:t>
            </a:r>
            <a:r>
              <a:rPr lang="en-GB" dirty="0"/>
              <a:t> </a:t>
            </a:r>
            <a:r>
              <a:rPr lang="en-GB" dirty="0" err="1"/>
              <a:t>kita</a:t>
            </a:r>
            <a:r>
              <a:rPr lang="en-GB" dirty="0"/>
              <a:t> </a:t>
            </a:r>
            <a:r>
              <a:rPr lang="en-GB" dirty="0" err="1"/>
              <a:t>mungkin</a:t>
            </a:r>
            <a:r>
              <a:rPr lang="en-GB" dirty="0"/>
              <a:t> </a:t>
            </a:r>
            <a:r>
              <a:rPr lang="en-GB" dirty="0" err="1"/>
              <a:t>membutuhkan</a:t>
            </a:r>
            <a:r>
              <a:rPr lang="en-GB" dirty="0"/>
              <a:t> </a:t>
            </a:r>
            <a:r>
              <a:rPr lang="en-GB" dirty="0" err="1"/>
              <a:t>waktu</a:t>
            </a:r>
            <a:r>
              <a:rPr lang="en-GB" dirty="0"/>
              <a:t> yang lama </a:t>
            </a:r>
            <a:r>
              <a:rPr lang="en-GB" dirty="0" err="1"/>
              <a:t>untuk</a:t>
            </a:r>
            <a:r>
              <a:rPr lang="en-GB" dirty="0"/>
              <a:t> </a:t>
            </a:r>
            <a:r>
              <a:rPr lang="en-GB" dirty="0" err="1"/>
              <a:t>sampai</a:t>
            </a:r>
            <a:r>
              <a:rPr lang="en-GB" dirty="0"/>
              <a:t> </a:t>
            </a:r>
            <a:r>
              <a:rPr lang="en-GB" dirty="0" err="1"/>
              <a:t>ke</a:t>
            </a:r>
            <a:r>
              <a:rPr lang="en-GB" dirty="0"/>
              <a:t> sana.</a:t>
            </a:r>
            <a:endParaRPr dirty="0"/>
          </a:p>
        </p:txBody>
      </p:sp>
      <p:sp>
        <p:nvSpPr>
          <p:cNvPr id="69" name="Google Shape;69;p3: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70" name="Google Shape;70;p3: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71" name="Google Shape;71;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6" name="Google Shape;7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SzPts val="1100"/>
              <a:buNone/>
            </a:pPr>
            <a:r>
              <a:rPr lang="en-GB" dirty="0" err="1"/>
              <a:t>Rencana</a:t>
            </a:r>
            <a:r>
              <a:rPr lang="en-GB" dirty="0"/>
              <a:t> </a:t>
            </a:r>
            <a:r>
              <a:rPr lang="en-GB" dirty="0" err="1"/>
              <a:t>aksi</a:t>
            </a:r>
            <a:r>
              <a:rPr lang="en-GB" dirty="0"/>
              <a:t> </a:t>
            </a:r>
            <a:r>
              <a:rPr lang="en-GB" dirty="0" err="1"/>
              <a:t>ini</a:t>
            </a:r>
            <a:r>
              <a:rPr lang="en-GB" dirty="0"/>
              <a:t> </a:t>
            </a:r>
            <a:r>
              <a:rPr lang="en-GB" dirty="0" err="1"/>
              <a:t>mirip</a:t>
            </a:r>
            <a:r>
              <a:rPr lang="en-GB" dirty="0"/>
              <a:t> </a:t>
            </a:r>
            <a:r>
              <a:rPr lang="en-GB" dirty="0" err="1"/>
              <a:t>dengan</a:t>
            </a:r>
            <a:r>
              <a:rPr lang="en-GB" dirty="0"/>
              <a:t> </a:t>
            </a:r>
            <a:r>
              <a:rPr lang="en-GB" dirty="0" err="1"/>
              <a:t>peta</a:t>
            </a:r>
            <a:r>
              <a:rPr lang="en-GB" dirty="0"/>
              <a:t> dan </a:t>
            </a:r>
            <a:r>
              <a:rPr lang="en-GB" dirty="0" err="1"/>
              <a:t>rencana</a:t>
            </a:r>
            <a:r>
              <a:rPr lang="en-GB" dirty="0"/>
              <a:t> </a:t>
            </a:r>
            <a:r>
              <a:rPr lang="en-GB" dirty="0" err="1"/>
              <a:t>perjalanan</a:t>
            </a:r>
            <a:r>
              <a:rPr lang="en-GB" dirty="0"/>
              <a:t> – </a:t>
            </a:r>
            <a:r>
              <a:rPr lang="en-GB" dirty="0" err="1"/>
              <a:t>ia</a:t>
            </a:r>
            <a:r>
              <a:rPr lang="en-GB" dirty="0"/>
              <a:t> </a:t>
            </a:r>
            <a:r>
              <a:rPr lang="en-GB" dirty="0" err="1"/>
              <a:t>memetakan</a:t>
            </a:r>
            <a:r>
              <a:rPr lang="en-GB" dirty="0"/>
              <a:t> </a:t>
            </a:r>
            <a:r>
              <a:rPr lang="en-GB" dirty="0" err="1"/>
              <a:t>langkah</a:t>
            </a:r>
            <a:r>
              <a:rPr lang="en-GB" dirty="0"/>
              <a:t> yang </a:t>
            </a:r>
            <a:r>
              <a:rPr lang="en-GB" dirty="0" err="1"/>
              <a:t>akan</a:t>
            </a:r>
            <a:r>
              <a:rPr lang="en-GB" dirty="0"/>
              <a:t> </a:t>
            </a:r>
            <a:r>
              <a:rPr lang="en-GB" dirty="0" err="1"/>
              <a:t>kita</a:t>
            </a:r>
            <a:r>
              <a:rPr lang="en-GB" dirty="0"/>
              <a:t> </a:t>
            </a:r>
            <a:r>
              <a:rPr lang="en-GB" dirty="0" err="1"/>
              <a:t>ambil</a:t>
            </a:r>
            <a:r>
              <a:rPr lang="en-GB" dirty="0"/>
              <a:t> </a:t>
            </a:r>
            <a:r>
              <a:rPr lang="en-GB" dirty="0" err="1"/>
              <a:t>untuk</a:t>
            </a:r>
            <a:r>
              <a:rPr lang="en-GB" dirty="0"/>
              <a:t> </a:t>
            </a:r>
            <a:r>
              <a:rPr lang="en-GB" dirty="0" err="1"/>
              <a:t>mencapai</a:t>
            </a:r>
            <a:r>
              <a:rPr lang="en-GB" dirty="0"/>
              <a:t> </a:t>
            </a:r>
            <a:r>
              <a:rPr lang="en-GB" dirty="0" err="1"/>
              <a:t>tujuan</a:t>
            </a:r>
            <a:r>
              <a:rPr lang="en-GB" dirty="0"/>
              <a:t>, dan </a:t>
            </a:r>
            <a:r>
              <a:rPr lang="en-GB" dirty="0" err="1"/>
              <a:t>membantu</a:t>
            </a:r>
            <a:r>
              <a:rPr lang="en-GB" dirty="0"/>
              <a:t> </a:t>
            </a:r>
            <a:r>
              <a:rPr lang="en-GB" dirty="0" err="1"/>
              <a:t>kita</a:t>
            </a:r>
            <a:r>
              <a:rPr lang="en-GB" dirty="0"/>
              <a:t> </a:t>
            </a:r>
            <a:r>
              <a:rPr lang="en-GB" dirty="0" err="1"/>
              <a:t>untuk</a:t>
            </a:r>
            <a:r>
              <a:rPr lang="en-GB" dirty="0"/>
              <a:t> </a:t>
            </a:r>
            <a:r>
              <a:rPr lang="en-GB" dirty="0" err="1"/>
              <a:t>selalu</a:t>
            </a:r>
            <a:r>
              <a:rPr lang="en-GB" dirty="0"/>
              <a:t> </a:t>
            </a:r>
            <a:r>
              <a:rPr lang="en-GB" dirty="0" err="1"/>
              <a:t>berpikir</a:t>
            </a:r>
            <a:r>
              <a:rPr lang="en-GB" dirty="0"/>
              <a:t> </a:t>
            </a:r>
            <a:r>
              <a:rPr lang="en-GB" dirty="0" err="1"/>
              <a:t>strategis</a:t>
            </a:r>
            <a:r>
              <a:rPr lang="en-GB" dirty="0"/>
              <a:t> dan </a:t>
            </a:r>
            <a:r>
              <a:rPr lang="en-GB" dirty="0" err="1"/>
              <a:t>berhati-hati</a:t>
            </a:r>
            <a:r>
              <a:rPr lang="en-GB" dirty="0"/>
              <a:t>. </a:t>
            </a:r>
            <a:endParaRPr dirty="0"/>
          </a:p>
          <a:p>
            <a:pPr marL="0" marR="0" lvl="0" indent="0" algn="l" rtl="0">
              <a:spcBef>
                <a:spcPts val="0"/>
              </a:spcBef>
              <a:spcAft>
                <a:spcPts val="0"/>
              </a:spcAft>
              <a:buSzPts val="1100"/>
              <a:buNone/>
            </a:pPr>
            <a:endParaRPr dirty="0"/>
          </a:p>
          <a:p>
            <a:pPr marL="0" marR="0" lvl="0" indent="0" algn="l" rtl="0">
              <a:spcBef>
                <a:spcPts val="0"/>
              </a:spcBef>
              <a:spcAft>
                <a:spcPts val="0"/>
              </a:spcAft>
              <a:buClr>
                <a:schemeClr val="dk1"/>
              </a:buClr>
              <a:buSzPts val="1100"/>
              <a:buFont typeface="Arial"/>
              <a:buNone/>
            </a:pPr>
            <a:r>
              <a:rPr lang="en-GB" dirty="0"/>
              <a:t>Kita </a:t>
            </a:r>
            <a:r>
              <a:rPr lang="en-GB" dirty="0" err="1"/>
              <a:t>semua</a:t>
            </a:r>
            <a:r>
              <a:rPr lang="en-GB" dirty="0"/>
              <a:t> </a:t>
            </a:r>
            <a:r>
              <a:rPr lang="en-GB" dirty="0" err="1"/>
              <a:t>selalu</a:t>
            </a:r>
            <a:r>
              <a:rPr lang="en-GB" dirty="0"/>
              <a:t> </a:t>
            </a:r>
            <a:r>
              <a:rPr lang="en-GB" dirty="0" err="1"/>
              <a:t>membuat</a:t>
            </a:r>
            <a:r>
              <a:rPr lang="en-GB" dirty="0"/>
              <a:t> </a:t>
            </a:r>
            <a:r>
              <a:rPr lang="en-GB" dirty="0" err="1"/>
              <a:t>rencana</a:t>
            </a:r>
            <a:r>
              <a:rPr lang="en-GB" dirty="0"/>
              <a:t> </a:t>
            </a:r>
            <a:r>
              <a:rPr lang="en-GB" dirty="0" err="1"/>
              <a:t>aksi</a:t>
            </a:r>
            <a:r>
              <a:rPr lang="en-GB" dirty="0"/>
              <a:t>. </a:t>
            </a:r>
            <a:r>
              <a:rPr lang="en-GB" dirty="0" err="1"/>
              <a:t>Terkadang</a:t>
            </a:r>
            <a:r>
              <a:rPr lang="en-GB" dirty="0"/>
              <a:t> </a:t>
            </a:r>
            <a:r>
              <a:rPr lang="en-GB" dirty="0" err="1"/>
              <a:t>kita</a:t>
            </a:r>
            <a:r>
              <a:rPr lang="en-GB" dirty="0"/>
              <a:t> </a:t>
            </a:r>
            <a:r>
              <a:rPr lang="en-GB" dirty="0" err="1"/>
              <a:t>membuat</a:t>
            </a:r>
            <a:r>
              <a:rPr lang="en-GB" dirty="0"/>
              <a:t> </a:t>
            </a:r>
            <a:r>
              <a:rPr lang="en-GB" dirty="0" err="1"/>
              <a:t>rencana</a:t>
            </a:r>
            <a:r>
              <a:rPr lang="en-GB" dirty="0"/>
              <a:t> yang sangat </a:t>
            </a:r>
            <a:r>
              <a:rPr lang="en-GB" dirty="0" err="1"/>
              <a:t>sederhana</a:t>
            </a:r>
            <a:r>
              <a:rPr lang="en-GB" dirty="0"/>
              <a:t> dan </a:t>
            </a:r>
            <a:r>
              <a:rPr lang="en-GB" dirty="0" err="1"/>
              <a:t>hanya</a:t>
            </a:r>
            <a:r>
              <a:rPr lang="en-GB" dirty="0"/>
              <a:t> </a:t>
            </a:r>
            <a:r>
              <a:rPr lang="en-GB" dirty="0" err="1"/>
              <a:t>menggunakan</a:t>
            </a:r>
            <a:r>
              <a:rPr lang="en-GB" dirty="0"/>
              <a:t> </a:t>
            </a:r>
            <a:r>
              <a:rPr lang="en-GB" dirty="0" err="1"/>
              <a:t>naluri</a:t>
            </a:r>
            <a:r>
              <a:rPr lang="en-GB" dirty="0"/>
              <a:t>, dan </a:t>
            </a:r>
            <a:r>
              <a:rPr lang="en-GB" dirty="0" err="1"/>
              <a:t>kita</a:t>
            </a:r>
            <a:r>
              <a:rPr lang="en-GB" dirty="0"/>
              <a:t> </a:t>
            </a:r>
            <a:r>
              <a:rPr lang="en-GB" dirty="0" err="1"/>
              <a:t>bisa</a:t>
            </a:r>
            <a:r>
              <a:rPr lang="en-GB" dirty="0"/>
              <a:t> </a:t>
            </a:r>
            <a:r>
              <a:rPr lang="en-GB" dirty="0" err="1"/>
              <a:t>mengingat</a:t>
            </a:r>
            <a:r>
              <a:rPr lang="en-GB" dirty="0"/>
              <a:t> di </a:t>
            </a:r>
            <a:r>
              <a:rPr lang="en-GB" dirty="0" err="1"/>
              <a:t>kepala</a:t>
            </a:r>
            <a:r>
              <a:rPr lang="en-GB" dirty="0"/>
              <a:t> </a:t>
            </a:r>
            <a:r>
              <a:rPr lang="en-GB" dirty="0" err="1"/>
              <a:t>dengan</a:t>
            </a:r>
            <a:r>
              <a:rPr lang="en-GB" dirty="0"/>
              <a:t> </a:t>
            </a:r>
            <a:r>
              <a:rPr lang="en-GB" dirty="0" err="1"/>
              <a:t>mudah</a:t>
            </a:r>
            <a:r>
              <a:rPr lang="en-GB" dirty="0"/>
              <a:t>. </a:t>
            </a:r>
            <a:r>
              <a:rPr lang="en-GB" dirty="0" err="1"/>
              <a:t>Namun</a:t>
            </a:r>
            <a:r>
              <a:rPr lang="en-GB" dirty="0"/>
              <a:t>, </a:t>
            </a:r>
            <a:r>
              <a:rPr lang="en-GB" dirty="0" err="1"/>
              <a:t>untuk</a:t>
            </a:r>
            <a:r>
              <a:rPr lang="en-GB" dirty="0"/>
              <a:t> </a:t>
            </a:r>
            <a:r>
              <a:rPr lang="en-GB" dirty="0" err="1"/>
              <a:t>masalah</a:t>
            </a:r>
            <a:r>
              <a:rPr lang="en-GB" dirty="0"/>
              <a:t> yang </a:t>
            </a:r>
            <a:r>
              <a:rPr lang="en-GB" dirty="0" err="1"/>
              <a:t>lebih</a:t>
            </a:r>
            <a:r>
              <a:rPr lang="en-GB" dirty="0"/>
              <a:t> </a:t>
            </a:r>
            <a:r>
              <a:rPr lang="en-GB" dirty="0" err="1"/>
              <a:t>rumit</a:t>
            </a:r>
            <a:r>
              <a:rPr lang="en-GB" dirty="0"/>
              <a:t>, </a:t>
            </a:r>
            <a:r>
              <a:rPr lang="en-GB" dirty="0" err="1"/>
              <a:t>atau</a:t>
            </a:r>
            <a:r>
              <a:rPr lang="en-GB" dirty="0"/>
              <a:t> </a:t>
            </a:r>
            <a:r>
              <a:rPr lang="en-GB" dirty="0" err="1"/>
              <a:t>sesuatu</a:t>
            </a:r>
            <a:r>
              <a:rPr lang="en-GB" dirty="0"/>
              <a:t> yang </a:t>
            </a:r>
            <a:r>
              <a:rPr lang="en-GB" dirty="0" err="1"/>
              <a:t>belum</a:t>
            </a:r>
            <a:r>
              <a:rPr lang="en-GB" dirty="0"/>
              <a:t> </a:t>
            </a:r>
            <a:r>
              <a:rPr lang="en-GB" dirty="0" err="1"/>
              <a:t>pernah</a:t>
            </a:r>
            <a:r>
              <a:rPr lang="en-GB" dirty="0"/>
              <a:t> </a:t>
            </a:r>
            <a:r>
              <a:rPr lang="en-GB" dirty="0" err="1"/>
              <a:t>kita</a:t>
            </a:r>
            <a:r>
              <a:rPr lang="en-GB" dirty="0"/>
              <a:t> </a:t>
            </a:r>
            <a:r>
              <a:rPr lang="en-GB" dirty="0" err="1"/>
              <a:t>lakukan</a:t>
            </a:r>
            <a:r>
              <a:rPr lang="en-GB" dirty="0"/>
              <a:t> </a:t>
            </a:r>
            <a:r>
              <a:rPr lang="en-GB" dirty="0" err="1"/>
              <a:t>sebelumnya</a:t>
            </a:r>
            <a:r>
              <a:rPr lang="en-GB" dirty="0"/>
              <a:t> dan </a:t>
            </a:r>
            <a:r>
              <a:rPr lang="en-GB" dirty="0" err="1"/>
              <a:t>akan</a:t>
            </a:r>
            <a:r>
              <a:rPr lang="en-GB" dirty="0"/>
              <a:t> </a:t>
            </a:r>
            <a:r>
              <a:rPr lang="en-GB" dirty="0" err="1"/>
              <a:t>kita</a:t>
            </a:r>
            <a:r>
              <a:rPr lang="en-GB" dirty="0"/>
              <a:t> </a:t>
            </a:r>
            <a:r>
              <a:rPr lang="en-GB" dirty="0" err="1"/>
              <a:t>lakukan</a:t>
            </a:r>
            <a:r>
              <a:rPr lang="en-GB" dirty="0"/>
              <a:t> </a:t>
            </a:r>
            <a:r>
              <a:rPr lang="en-GB" dirty="0" err="1"/>
              <a:t>bersama</a:t>
            </a:r>
            <a:r>
              <a:rPr lang="en-GB" dirty="0"/>
              <a:t> </a:t>
            </a:r>
            <a:r>
              <a:rPr lang="en-GB" dirty="0" err="1"/>
              <a:t>kelompok</a:t>
            </a:r>
            <a:r>
              <a:rPr lang="en-GB" dirty="0"/>
              <a:t>, </a:t>
            </a:r>
            <a:r>
              <a:rPr lang="en-GB" dirty="0" err="1"/>
              <a:t>kita</a:t>
            </a:r>
            <a:r>
              <a:rPr lang="en-GB" dirty="0"/>
              <a:t> </a:t>
            </a:r>
            <a:r>
              <a:rPr lang="en-GB" dirty="0" err="1"/>
              <a:t>perlu</a:t>
            </a:r>
            <a:r>
              <a:rPr lang="en-GB" dirty="0"/>
              <a:t> </a:t>
            </a:r>
            <a:r>
              <a:rPr lang="en-GB" dirty="0" err="1"/>
              <a:t>merencanakan</a:t>
            </a:r>
            <a:r>
              <a:rPr lang="en-GB" dirty="0"/>
              <a:t> </a:t>
            </a:r>
            <a:r>
              <a:rPr lang="en-GB" dirty="0" err="1"/>
              <a:t>dengan</a:t>
            </a:r>
            <a:r>
              <a:rPr lang="en-GB" dirty="0"/>
              <a:t> </a:t>
            </a:r>
            <a:r>
              <a:rPr lang="en-GB" dirty="0" err="1"/>
              <a:t>hati-hati</a:t>
            </a:r>
            <a:r>
              <a:rPr lang="en-GB" dirty="0"/>
              <a:t>, dan </a:t>
            </a:r>
            <a:r>
              <a:rPr lang="en-GB" dirty="0" err="1"/>
              <a:t>menuliskan</a:t>
            </a:r>
            <a:r>
              <a:rPr lang="en-GB" dirty="0"/>
              <a:t> </a:t>
            </a:r>
            <a:r>
              <a:rPr lang="en-GB" dirty="0" err="1"/>
              <a:t>rencana</a:t>
            </a:r>
            <a:r>
              <a:rPr lang="en-GB" dirty="0"/>
              <a:t> </a:t>
            </a:r>
            <a:r>
              <a:rPr lang="en-GB" dirty="0" err="1"/>
              <a:t>tersebut</a:t>
            </a:r>
            <a:r>
              <a:rPr lang="en-GB" dirty="0"/>
              <a:t> </a:t>
            </a:r>
            <a:r>
              <a:rPr lang="en-GB" dirty="0" err="1"/>
              <a:t>sehingga</a:t>
            </a:r>
            <a:r>
              <a:rPr lang="en-GB" dirty="0"/>
              <a:t> </a:t>
            </a:r>
            <a:r>
              <a:rPr lang="en-GB" dirty="0" err="1"/>
              <a:t>semua</a:t>
            </a:r>
            <a:r>
              <a:rPr lang="en-GB" dirty="0"/>
              <a:t> orang </a:t>
            </a:r>
            <a:r>
              <a:rPr lang="en-GB" dirty="0" err="1"/>
              <a:t>dapat</a:t>
            </a:r>
            <a:r>
              <a:rPr lang="en-GB" dirty="0"/>
              <a:t> </a:t>
            </a:r>
            <a:r>
              <a:rPr lang="en-GB" dirty="0" err="1"/>
              <a:t>mengingatnya</a:t>
            </a:r>
            <a:r>
              <a:rPr lang="en-GB" dirty="0"/>
              <a:t>.</a:t>
            </a:r>
            <a:endParaRPr dirty="0"/>
          </a:p>
        </p:txBody>
      </p:sp>
      <p:sp>
        <p:nvSpPr>
          <p:cNvPr id="77" name="Google Shape;77;p4: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78" name="Google Shape;78;p4: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79" name="Google Shape;7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5" name="Google Shape;8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100"/>
              <a:buFont typeface="Arial"/>
              <a:buNone/>
            </a:pPr>
            <a:r>
              <a:rPr lang="en-GB"/>
              <a:t>Pada </a:t>
            </a:r>
            <a:r>
              <a:rPr lang="en-GB" dirty="0" err="1"/>
              <a:t>sisa</a:t>
            </a:r>
            <a:r>
              <a:rPr lang="en-GB" dirty="0"/>
              <a:t> </a:t>
            </a:r>
            <a:r>
              <a:rPr lang="en-GB" dirty="0" err="1"/>
              <a:t>presentasi</a:t>
            </a:r>
            <a:r>
              <a:rPr lang="en-GB" dirty="0"/>
              <a:t> </a:t>
            </a:r>
            <a:r>
              <a:rPr lang="en-GB" dirty="0" err="1"/>
              <a:t>ini</a:t>
            </a:r>
            <a:r>
              <a:rPr lang="en-GB" dirty="0"/>
              <a:t>, </a:t>
            </a:r>
            <a:r>
              <a:rPr lang="en-GB" dirty="0" err="1"/>
              <a:t>kita</a:t>
            </a:r>
            <a:r>
              <a:rPr lang="en-GB" dirty="0"/>
              <a:t> </a:t>
            </a:r>
            <a:r>
              <a:rPr lang="en-GB" dirty="0" err="1"/>
              <a:t>akan</a:t>
            </a:r>
            <a:r>
              <a:rPr lang="en-GB" dirty="0"/>
              <a:t> </a:t>
            </a:r>
            <a:r>
              <a:rPr lang="en-GB" dirty="0" err="1"/>
              <a:t>menggunakan</a:t>
            </a:r>
            <a:r>
              <a:rPr lang="en-GB" dirty="0"/>
              <a:t> </a:t>
            </a:r>
            <a:r>
              <a:rPr lang="en-GB" dirty="0" err="1"/>
              <a:t>instrumen</a:t>
            </a:r>
            <a:r>
              <a:rPr lang="en-GB" dirty="0"/>
              <a:t> visual </a:t>
            </a:r>
            <a:r>
              <a:rPr lang="en-GB" dirty="0" err="1"/>
              <a:t>sederhana</a:t>
            </a:r>
            <a:r>
              <a:rPr lang="en-GB" dirty="0"/>
              <a:t>, yang </a:t>
            </a:r>
            <a:r>
              <a:rPr lang="en-GB" dirty="0" err="1"/>
              <a:t>disebut</a:t>
            </a:r>
            <a:r>
              <a:rPr lang="en-GB" dirty="0"/>
              <a:t> </a:t>
            </a:r>
            <a:r>
              <a:rPr lang="en-GB" dirty="0" err="1"/>
              <a:t>dengan</a:t>
            </a:r>
            <a:r>
              <a:rPr lang="en-GB" dirty="0"/>
              <a:t> “</a:t>
            </a:r>
            <a:r>
              <a:rPr lang="en-GB" dirty="0" err="1"/>
              <a:t>Perjalanan</a:t>
            </a:r>
            <a:r>
              <a:rPr lang="en-GB" dirty="0"/>
              <a:t> </a:t>
            </a:r>
            <a:r>
              <a:rPr lang="en-GB" dirty="0" err="1"/>
              <a:t>Menuju</a:t>
            </a:r>
            <a:r>
              <a:rPr lang="en-GB" dirty="0"/>
              <a:t> </a:t>
            </a:r>
            <a:r>
              <a:rPr lang="en-GB" dirty="0" err="1"/>
              <a:t>Perubahan</a:t>
            </a:r>
            <a:r>
              <a:rPr lang="en-GB" dirty="0"/>
              <a:t>”, </a:t>
            </a:r>
            <a:r>
              <a:rPr lang="en-GB" dirty="0" err="1"/>
              <a:t>untuk</a:t>
            </a:r>
            <a:r>
              <a:rPr lang="en-GB" dirty="0"/>
              <a:t> </a:t>
            </a:r>
            <a:r>
              <a:rPr lang="en-GB" dirty="0" err="1"/>
              <a:t>membantu</a:t>
            </a:r>
            <a:r>
              <a:rPr lang="en-GB" dirty="0"/>
              <a:t> </a:t>
            </a:r>
            <a:r>
              <a:rPr lang="en-GB" dirty="0" err="1"/>
              <a:t>kita</a:t>
            </a:r>
            <a:r>
              <a:rPr lang="en-GB" dirty="0"/>
              <a:t> </a:t>
            </a:r>
            <a:r>
              <a:rPr lang="en-GB" dirty="0" err="1"/>
              <a:t>membuat</a:t>
            </a:r>
            <a:r>
              <a:rPr lang="en-GB" dirty="0"/>
              <a:t> </a:t>
            </a:r>
            <a:r>
              <a:rPr lang="en-GB" dirty="0" err="1"/>
              <a:t>rencana</a:t>
            </a:r>
            <a:r>
              <a:rPr lang="en-GB" dirty="0"/>
              <a:t> </a:t>
            </a:r>
            <a:r>
              <a:rPr lang="en-GB" dirty="0" err="1"/>
              <a:t>aksi</a:t>
            </a:r>
            <a:r>
              <a:rPr lang="en-GB" dirty="0"/>
              <a:t>.</a:t>
            </a:r>
            <a:endParaRPr dirty="0"/>
          </a:p>
        </p:txBody>
      </p:sp>
      <p:sp>
        <p:nvSpPr>
          <p:cNvPr id="86" name="Google Shape;86;p5: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87" name="Google Shape;87;p5: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88" name="Google Shape;88;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5" name="Google Shape;95;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b="1"/>
              <a:t>PARA PENJELAJAH </a:t>
            </a:r>
            <a:r>
              <a:rPr lang="en-GB"/>
              <a:t> </a:t>
            </a:r>
            <a:br>
              <a:rPr lang="en-GB"/>
            </a:br>
            <a:r>
              <a:rPr lang="en-GB"/>
              <a:t>Ketika kita membuat rencana aksi untuk membuat perubahan, pertanyaan pertama yang harus ditanyakan adalah: siapakah kita?</a:t>
            </a:r>
            <a:endParaRPr/>
          </a:p>
          <a:p>
            <a:pPr marL="0" lvl="0" indent="0" algn="l" rtl="0">
              <a:spcBef>
                <a:spcPts val="0"/>
              </a:spcBef>
              <a:spcAft>
                <a:spcPts val="0"/>
              </a:spcAft>
              <a:buNone/>
            </a:pPr>
            <a:endParaRPr/>
          </a:p>
          <a:p>
            <a:pPr marL="0" lvl="0" indent="0" algn="l" rtl="0">
              <a:spcBef>
                <a:spcPts val="0"/>
              </a:spcBef>
              <a:spcAft>
                <a:spcPts val="0"/>
              </a:spcAft>
              <a:buNone/>
            </a:pPr>
            <a:r>
              <a:rPr lang="en-GB"/>
              <a:t>Siapakah penjelajahnya, yang akan melakukan perjalanan menuju perubahan? Sama seperti beberapa penjelajah, ada yang bisa berjalan kaki, sedangkan yang lain perlu menyetir atau naik pesawat, kita sebagai individu, kelompok, atau organisasi juga memiliki kesempatan, kekuatan dan kelemahan, serta risiko yang berbeda-beda. Dengan mengajukan pertanyaan “siapakah kita?”, kita akan lebih mudah mengingat hal ini.</a:t>
            </a:r>
            <a:endParaRPr/>
          </a:p>
        </p:txBody>
      </p:sp>
      <p:sp>
        <p:nvSpPr>
          <p:cNvPr id="96" name="Google Shape;96;p6: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97" name="Google Shape;97;p6: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98" name="Google Shape;98;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100"/>
              <a:buFont typeface="Arial"/>
              <a:buNone/>
            </a:pPr>
            <a:r>
              <a:rPr lang="en-GB"/>
              <a:t>Mari kita mengarang sebuah perjalanan perubahan dan anggap saja, kita semua adalah anak-anak muda yang berteman dan datang dari berbagai komunitas agama di kota kita.</a:t>
            </a:r>
            <a:endParaRPr/>
          </a:p>
        </p:txBody>
      </p:sp>
      <p:sp>
        <p:nvSpPr>
          <p:cNvPr id="106" name="Google Shape;106;p7: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107" name="Google Shape;107;p7: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108" name="Google Shape;108;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 name="Google Shape;116;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b="1"/>
              <a:t>TITIK PERMULAAN </a:t>
            </a:r>
            <a:r>
              <a:rPr lang="en-GB"/>
              <a:t> </a:t>
            </a:r>
            <a:br>
              <a:rPr lang="en-GB"/>
            </a:br>
            <a:r>
              <a:rPr lang="en-GB"/>
              <a:t>Ketika kita merencanakan sebuah perjalanan, hal pertama yang harus kita ketahui adalah kita akan berangkat dari mana.</a:t>
            </a:r>
            <a:endParaRPr/>
          </a:p>
          <a:p>
            <a:pPr marL="0" lvl="0" indent="0" algn="l" rtl="0">
              <a:spcBef>
                <a:spcPts val="0"/>
              </a:spcBef>
              <a:spcAft>
                <a:spcPts val="0"/>
              </a:spcAft>
              <a:buNone/>
            </a:pPr>
            <a:r>
              <a:rPr lang="en-GB"/>
              <a:t>Perjalanan menuju perubahan akan dimulai dengan sebuah masalah yang kemudian kita definisikan. Semakin spesifik kita mendefinisikan masalah kita, semakin mudah juga bagi kita untuk mengidentifikasi bagaimana perubahan bisa terjadi.</a:t>
            </a:r>
            <a:endParaRPr/>
          </a:p>
        </p:txBody>
      </p:sp>
      <p:sp>
        <p:nvSpPr>
          <p:cNvPr id="117" name="Google Shape;117;p8: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118" name="Google Shape;118;p8: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119" name="Google Shape;119;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Google Shape;126;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100"/>
              <a:buFont typeface="Arial"/>
              <a:buNone/>
            </a:pPr>
            <a:r>
              <a:rPr lang="en-GB" dirty="0"/>
              <a:t>Jadi, </a:t>
            </a:r>
            <a:r>
              <a:rPr lang="en-GB" dirty="0" err="1"/>
              <a:t>alih-alih</a:t>
            </a:r>
            <a:r>
              <a:rPr lang="en-GB" dirty="0"/>
              <a:t> </a:t>
            </a:r>
            <a:r>
              <a:rPr lang="en-GB" dirty="0" err="1"/>
              <a:t>hanya</a:t>
            </a:r>
            <a:r>
              <a:rPr lang="en-GB" dirty="0"/>
              <a:t> </a:t>
            </a:r>
            <a:r>
              <a:rPr lang="en-GB" dirty="0" err="1"/>
              <a:t>mengatakan</a:t>
            </a:r>
            <a:r>
              <a:rPr lang="en-GB" dirty="0"/>
              <a:t> </a:t>
            </a:r>
            <a:r>
              <a:rPr lang="en-GB" dirty="0" err="1"/>
              <a:t>bahwa</a:t>
            </a:r>
            <a:r>
              <a:rPr lang="en-GB" dirty="0"/>
              <a:t> </a:t>
            </a:r>
            <a:r>
              <a:rPr lang="en-GB" dirty="0" err="1"/>
              <a:t>masalahnya</a:t>
            </a:r>
            <a:r>
              <a:rPr lang="en-GB" dirty="0"/>
              <a:t> </a:t>
            </a:r>
            <a:r>
              <a:rPr lang="en-GB" dirty="0" err="1"/>
              <a:t>adalah</a:t>
            </a:r>
            <a:r>
              <a:rPr lang="en-GB" dirty="0"/>
              <a:t> "</a:t>
            </a:r>
            <a:r>
              <a:rPr lang="en-GB" dirty="0" err="1"/>
              <a:t>intoleransi</a:t>
            </a:r>
            <a:r>
              <a:rPr lang="en-GB" dirty="0"/>
              <a:t>”, </a:t>
            </a:r>
            <a:r>
              <a:rPr lang="en-GB" dirty="0" err="1"/>
              <a:t>kita</a:t>
            </a:r>
            <a:r>
              <a:rPr lang="en-GB" dirty="0"/>
              <a:t> </a:t>
            </a:r>
            <a:r>
              <a:rPr lang="en-GB" dirty="0" err="1"/>
              <a:t>bisa</a:t>
            </a:r>
            <a:r>
              <a:rPr lang="en-GB" dirty="0"/>
              <a:t> </a:t>
            </a:r>
            <a:r>
              <a:rPr lang="en-GB" dirty="0" err="1"/>
              <a:t>menjabarkan</a:t>
            </a:r>
            <a:r>
              <a:rPr lang="en-GB" dirty="0"/>
              <a:t> </a:t>
            </a:r>
            <a:r>
              <a:rPr lang="en-GB" dirty="0" err="1"/>
              <a:t>menjadi</a:t>
            </a:r>
            <a:r>
              <a:rPr lang="en-GB" dirty="0"/>
              <a:t> “Anak-</a:t>
            </a:r>
            <a:r>
              <a:rPr lang="en-GB" dirty="0" err="1"/>
              <a:t>anak</a:t>
            </a:r>
            <a:r>
              <a:rPr lang="en-GB" dirty="0"/>
              <a:t> </a:t>
            </a:r>
            <a:r>
              <a:rPr lang="en-GB" dirty="0" err="1"/>
              <a:t>tidak</a:t>
            </a:r>
            <a:r>
              <a:rPr lang="en-GB" dirty="0"/>
              <a:t> </a:t>
            </a:r>
            <a:r>
              <a:rPr lang="en-GB" dirty="0" err="1"/>
              <a:t>memiliki</a:t>
            </a:r>
            <a:r>
              <a:rPr lang="en-GB" dirty="0"/>
              <a:t> </a:t>
            </a:r>
            <a:r>
              <a:rPr lang="en-GB" dirty="0" err="1"/>
              <a:t>teman</a:t>
            </a:r>
            <a:r>
              <a:rPr lang="en-GB" dirty="0"/>
              <a:t> </a:t>
            </a:r>
            <a:r>
              <a:rPr lang="en-GB" dirty="0" err="1"/>
              <a:t>dari</a:t>
            </a:r>
            <a:r>
              <a:rPr lang="en-GB" dirty="0"/>
              <a:t> </a:t>
            </a:r>
            <a:r>
              <a:rPr lang="en-GB" dirty="0" err="1"/>
              <a:t>komunitas</a:t>
            </a:r>
            <a:r>
              <a:rPr lang="en-GB" dirty="0"/>
              <a:t> agama lain.” Hal </a:t>
            </a:r>
            <a:r>
              <a:rPr lang="en-GB" dirty="0" err="1"/>
              <a:t>ini</a:t>
            </a:r>
            <a:r>
              <a:rPr lang="en-GB" dirty="0"/>
              <a:t> </a:t>
            </a:r>
            <a:r>
              <a:rPr lang="en-GB" dirty="0" err="1"/>
              <a:t>adalah</a:t>
            </a:r>
            <a:r>
              <a:rPr lang="en-GB" dirty="0"/>
              <a:t> </a:t>
            </a:r>
            <a:r>
              <a:rPr lang="en-GB" dirty="0" err="1"/>
              <a:t>akibat</a:t>
            </a:r>
            <a:r>
              <a:rPr lang="en-GB" dirty="0"/>
              <a:t> dan juga </a:t>
            </a:r>
            <a:r>
              <a:rPr lang="en-GB" dirty="0" err="1"/>
              <a:t>penyebab</a:t>
            </a:r>
            <a:r>
              <a:rPr lang="en-GB" dirty="0"/>
              <a:t> </a:t>
            </a:r>
            <a:r>
              <a:rPr lang="en-GB" dirty="0" err="1"/>
              <a:t>dari</a:t>
            </a:r>
            <a:r>
              <a:rPr lang="en-GB" dirty="0"/>
              <a:t> </a:t>
            </a:r>
            <a:r>
              <a:rPr lang="en-GB" dirty="0" err="1"/>
              <a:t>intoleransi</a:t>
            </a:r>
            <a:r>
              <a:rPr lang="en-GB" dirty="0"/>
              <a:t> yang </a:t>
            </a:r>
            <a:r>
              <a:rPr lang="en-GB" dirty="0" err="1"/>
              <a:t>terus</a:t>
            </a:r>
            <a:r>
              <a:rPr lang="en-GB" dirty="0"/>
              <a:t> </a:t>
            </a:r>
            <a:r>
              <a:rPr lang="en-GB" dirty="0" err="1"/>
              <a:t>terjadi</a:t>
            </a:r>
            <a:r>
              <a:rPr lang="en-GB" dirty="0"/>
              <a:t>.</a:t>
            </a:r>
            <a:endParaRPr dirty="0"/>
          </a:p>
        </p:txBody>
      </p:sp>
      <p:sp>
        <p:nvSpPr>
          <p:cNvPr id="127" name="Google Shape;127;p9: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128" name="Google Shape;128;p9: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129" name="Google Shape;129;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ForbNY">
  <p:cSld name="ForbNY">
    <p:bg>
      <p:bgPr>
        <a:solidFill>
          <a:srgbClr val="F3E5D1"/>
        </a:solidFill>
        <a:effectLst/>
      </p:bgPr>
    </p:bg>
    <p:spTree>
      <p:nvGrpSpPr>
        <p:cNvPr id="1" name="Shape 13"/>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Rubrik och innehåll">
  <p:cSld name="Rubrik och innehåll">
    <p:spTree>
      <p:nvGrpSpPr>
        <p:cNvPr id="1" name="Shape 14"/>
        <p:cNvGrpSpPr/>
        <p:nvPr/>
      </p:nvGrpSpPr>
      <p:grpSpPr>
        <a:xfrm>
          <a:off x="0" y="0"/>
          <a:ext cx="0" cy="0"/>
          <a:chOff x="0" y="0"/>
          <a:chExt cx="0" cy="0"/>
        </a:xfrm>
      </p:grpSpPr>
      <p:sp>
        <p:nvSpPr>
          <p:cNvPr id="15" name="Google Shape;15;p29"/>
          <p:cNvSpPr txBox="1">
            <a:spLocks noGrp="1"/>
          </p:cNvSpPr>
          <p:nvPr>
            <p:ph type="body" idx="1"/>
          </p:nvPr>
        </p:nvSpPr>
        <p:spPr>
          <a:xfrm>
            <a:off x="838200" y="2276475"/>
            <a:ext cx="10515600" cy="39004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rgbClr val="595959"/>
              </a:buClr>
              <a:buSzPts val="1800"/>
              <a:buChar char="•"/>
              <a:defRPr/>
            </a:lvl1pPr>
            <a:lvl2pPr marL="914400" lvl="1" indent="-342900" algn="l">
              <a:lnSpc>
                <a:spcPct val="90000"/>
              </a:lnSpc>
              <a:spcBef>
                <a:spcPts val="500"/>
              </a:spcBef>
              <a:spcAft>
                <a:spcPts val="0"/>
              </a:spcAft>
              <a:buClr>
                <a:srgbClr val="595959"/>
              </a:buClr>
              <a:buSzPts val="1800"/>
              <a:buChar char="•"/>
              <a:defRPr/>
            </a:lvl2pPr>
            <a:lvl3pPr marL="1371600" lvl="2" indent="-342900" algn="l">
              <a:lnSpc>
                <a:spcPct val="90000"/>
              </a:lnSpc>
              <a:spcBef>
                <a:spcPts val="500"/>
              </a:spcBef>
              <a:spcAft>
                <a:spcPts val="0"/>
              </a:spcAft>
              <a:buClr>
                <a:srgbClr val="595959"/>
              </a:buClr>
              <a:buSzPts val="1800"/>
              <a:buChar char="•"/>
              <a:defRPr/>
            </a:lvl3pPr>
            <a:lvl4pPr marL="1828800" lvl="3" indent="-342900" algn="l">
              <a:lnSpc>
                <a:spcPct val="90000"/>
              </a:lnSpc>
              <a:spcBef>
                <a:spcPts val="500"/>
              </a:spcBef>
              <a:spcAft>
                <a:spcPts val="0"/>
              </a:spcAft>
              <a:buClr>
                <a:srgbClr val="595959"/>
              </a:buClr>
              <a:buSzPts val="1800"/>
              <a:buChar char="•"/>
              <a:defRPr/>
            </a:lvl4pPr>
            <a:lvl5pPr marL="2286000" lvl="4" indent="-342900" algn="l">
              <a:lnSpc>
                <a:spcPct val="90000"/>
              </a:lnSpc>
              <a:spcBef>
                <a:spcPts val="500"/>
              </a:spcBef>
              <a:spcAft>
                <a:spcPts val="0"/>
              </a:spcAft>
              <a:buClr>
                <a:srgbClr val="595959"/>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 name="Google Shape;16;p29"/>
          <p:cNvSpPr txBox="1">
            <a:spLocks noGrp="1"/>
          </p:cNvSpPr>
          <p:nvPr>
            <p:ph type="title"/>
          </p:nvPr>
        </p:nvSpPr>
        <p:spPr>
          <a:xfrm>
            <a:off x="838200" y="816388"/>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595959"/>
              </a:buClr>
              <a:buSzPts val="4400"/>
              <a:buFont typeface="Calibri"/>
              <a:buNone/>
              <a:defRPr b="0" i="0">
                <a:solidFill>
                  <a:srgbClr val="595959"/>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Anpassad layout">
  <p:cSld name="Anpassad layout">
    <p:spTree>
      <p:nvGrpSpPr>
        <p:cNvPr id="1" name="Shape 17"/>
        <p:cNvGrpSpPr/>
        <p:nvPr/>
      </p:nvGrpSpPr>
      <p:grpSpPr>
        <a:xfrm>
          <a:off x="0" y="0"/>
          <a:ext cx="0" cy="0"/>
          <a:chOff x="0" y="0"/>
          <a:chExt cx="0" cy="0"/>
        </a:xfrm>
      </p:grpSpPr>
      <p:sp>
        <p:nvSpPr>
          <p:cNvPr id="18" name="Google Shape;18;p30"/>
          <p:cNvSpPr txBox="1">
            <a:spLocks noGrp="1"/>
          </p:cNvSpPr>
          <p:nvPr>
            <p:ph type="title"/>
          </p:nvPr>
        </p:nvSpPr>
        <p:spPr>
          <a:xfrm>
            <a:off x="838200" y="816388"/>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595959"/>
              </a:buClr>
              <a:buSzPts val="4400"/>
              <a:buFont typeface="Calibri"/>
              <a:buNone/>
              <a:defRPr b="0" i="0">
                <a:solidFill>
                  <a:srgbClr val="595959"/>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om">
  <p:cSld name="Tom">
    <p:spTree>
      <p:nvGrpSpPr>
        <p:cNvPr id="1" name="Shape 23"/>
        <p:cNvGrpSpPr/>
        <p:nvPr/>
      </p:nvGrpSpPr>
      <p:grpSpPr>
        <a:xfrm>
          <a:off x="0" y="0"/>
          <a:ext cx="0" cy="0"/>
          <a:chOff x="0" y="0"/>
          <a:chExt cx="0" cy="0"/>
        </a:xfrm>
      </p:grpSpPr>
      <p:sp>
        <p:nvSpPr>
          <p:cNvPr id="24" name="Google Shape;24;p32"/>
          <p:cNvSpPr txBox="1">
            <a:spLocks noGrp="1"/>
          </p:cNvSpPr>
          <p:nvPr>
            <p:ph type="title"/>
          </p:nvPr>
        </p:nvSpPr>
        <p:spPr>
          <a:xfrm>
            <a:off x="838200" y="816388"/>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595959"/>
              </a:buClr>
              <a:buSzPts val="4400"/>
              <a:buFont typeface="Calibri"/>
              <a:buNone/>
              <a:defRPr b="0" i="0">
                <a:solidFill>
                  <a:srgbClr val="595959"/>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3_Rubrik och lodrät text">
  <p:cSld name="13_Rubrik och lodrät text">
    <p:spTree>
      <p:nvGrpSpPr>
        <p:cNvPr id="1" name="Shape 25"/>
        <p:cNvGrpSpPr/>
        <p:nvPr/>
      </p:nvGrpSpPr>
      <p:grpSpPr>
        <a:xfrm>
          <a:off x="0" y="0"/>
          <a:ext cx="0" cy="0"/>
          <a:chOff x="0" y="0"/>
          <a:chExt cx="0" cy="0"/>
        </a:xfrm>
      </p:grpSpPr>
      <p:sp>
        <p:nvSpPr>
          <p:cNvPr id="26" name="Google Shape;26;p33"/>
          <p:cNvSpPr txBox="1">
            <a:spLocks noGrp="1"/>
          </p:cNvSpPr>
          <p:nvPr>
            <p:ph type="body" idx="1"/>
          </p:nvPr>
        </p:nvSpPr>
        <p:spPr>
          <a:xfrm>
            <a:off x="838200" y="2276475"/>
            <a:ext cx="10515600" cy="39004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rgbClr val="595959"/>
              </a:buClr>
              <a:buSzPts val="1800"/>
              <a:buChar char="•"/>
              <a:defRPr/>
            </a:lvl1pPr>
            <a:lvl2pPr marL="914400" lvl="1" indent="-342900" algn="l">
              <a:lnSpc>
                <a:spcPct val="90000"/>
              </a:lnSpc>
              <a:spcBef>
                <a:spcPts val="500"/>
              </a:spcBef>
              <a:spcAft>
                <a:spcPts val="0"/>
              </a:spcAft>
              <a:buClr>
                <a:srgbClr val="595959"/>
              </a:buClr>
              <a:buSzPts val="1800"/>
              <a:buChar char="•"/>
              <a:defRPr/>
            </a:lvl2pPr>
            <a:lvl3pPr marL="1371600" lvl="2" indent="-342900" algn="l">
              <a:lnSpc>
                <a:spcPct val="90000"/>
              </a:lnSpc>
              <a:spcBef>
                <a:spcPts val="500"/>
              </a:spcBef>
              <a:spcAft>
                <a:spcPts val="0"/>
              </a:spcAft>
              <a:buClr>
                <a:srgbClr val="595959"/>
              </a:buClr>
              <a:buSzPts val="1800"/>
              <a:buChar char="•"/>
              <a:defRPr/>
            </a:lvl3pPr>
            <a:lvl4pPr marL="1828800" lvl="3" indent="-342900" algn="l">
              <a:lnSpc>
                <a:spcPct val="90000"/>
              </a:lnSpc>
              <a:spcBef>
                <a:spcPts val="500"/>
              </a:spcBef>
              <a:spcAft>
                <a:spcPts val="0"/>
              </a:spcAft>
              <a:buClr>
                <a:srgbClr val="595959"/>
              </a:buClr>
              <a:buSzPts val="1800"/>
              <a:buChar char="•"/>
              <a:defRPr/>
            </a:lvl4pPr>
            <a:lvl5pPr marL="2286000" lvl="4" indent="-342900" algn="l">
              <a:lnSpc>
                <a:spcPct val="90000"/>
              </a:lnSpc>
              <a:spcBef>
                <a:spcPts val="500"/>
              </a:spcBef>
              <a:spcAft>
                <a:spcPts val="0"/>
              </a:spcAft>
              <a:buClr>
                <a:srgbClr val="595959"/>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33"/>
          <p:cNvSpPr txBox="1">
            <a:spLocks noGrp="1"/>
          </p:cNvSpPr>
          <p:nvPr>
            <p:ph type="title"/>
          </p:nvPr>
        </p:nvSpPr>
        <p:spPr>
          <a:xfrm>
            <a:off x="838200" y="816388"/>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595959"/>
              </a:buClr>
              <a:buSzPts val="4400"/>
              <a:buFont typeface="Calibri"/>
              <a:buNone/>
              <a:defRPr b="0" i="0">
                <a:solidFill>
                  <a:srgbClr val="595959"/>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4E4D1"/>
        </a:solidFill>
        <a:effectLst/>
      </p:bgPr>
    </p:bg>
    <p:spTree>
      <p:nvGrpSpPr>
        <p:cNvPr id="1" name="Shape 9"/>
        <p:cNvGrpSpPr/>
        <p:nvPr/>
      </p:nvGrpSpPr>
      <p:grpSpPr>
        <a:xfrm>
          <a:off x="0" y="0"/>
          <a:ext cx="0" cy="0"/>
          <a:chOff x="0" y="0"/>
          <a:chExt cx="0" cy="0"/>
        </a:xfrm>
      </p:grpSpPr>
      <p:sp>
        <p:nvSpPr>
          <p:cNvPr id="10" name="Google Shape;10;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595959"/>
              </a:buClr>
              <a:buSzPts val="4400"/>
              <a:buFont typeface="Calibri"/>
              <a:buNone/>
              <a:defRPr sz="4400" b="0" i="0" u="none" strike="noStrike" cap="none">
                <a:solidFill>
                  <a:srgbClr val="595959"/>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rgbClr val="595959"/>
              </a:buClr>
              <a:buSzPts val="2800"/>
              <a:buFont typeface="Arial"/>
              <a:buChar char="•"/>
              <a:defRPr sz="2800" b="0" i="0" u="none" strike="noStrike" cap="none">
                <a:solidFill>
                  <a:srgbClr val="595959"/>
                </a:solidFill>
                <a:latin typeface="Calibri"/>
                <a:ea typeface="Calibri"/>
                <a:cs typeface="Calibri"/>
                <a:sym typeface="Calibri"/>
              </a:defRPr>
            </a:lvl1pPr>
            <a:lvl2pPr marL="914400" marR="0" lvl="1" indent="-381000" algn="l" rtl="0">
              <a:lnSpc>
                <a:spcPct val="90000"/>
              </a:lnSpc>
              <a:spcBef>
                <a:spcPts val="500"/>
              </a:spcBef>
              <a:spcAft>
                <a:spcPts val="0"/>
              </a:spcAft>
              <a:buClr>
                <a:srgbClr val="595959"/>
              </a:buClr>
              <a:buSzPts val="2400"/>
              <a:buFont typeface="Arial"/>
              <a:buChar char="•"/>
              <a:defRPr sz="2400" b="0" i="0" u="none" strike="noStrike" cap="none">
                <a:solidFill>
                  <a:srgbClr val="595959"/>
                </a:solidFill>
                <a:latin typeface="Calibri"/>
                <a:ea typeface="Calibri"/>
                <a:cs typeface="Calibri"/>
                <a:sym typeface="Calibri"/>
              </a:defRPr>
            </a:lvl2pPr>
            <a:lvl3pPr marL="1371600" marR="0" lvl="2" indent="-355600" algn="l" rtl="0">
              <a:lnSpc>
                <a:spcPct val="90000"/>
              </a:lnSpc>
              <a:spcBef>
                <a:spcPts val="500"/>
              </a:spcBef>
              <a:spcAft>
                <a:spcPts val="0"/>
              </a:spcAft>
              <a:buClr>
                <a:srgbClr val="595959"/>
              </a:buClr>
              <a:buSzPts val="2000"/>
              <a:buFont typeface="Arial"/>
              <a:buChar char="•"/>
              <a:defRPr sz="2000" b="0" i="0" u="none" strike="noStrike" cap="none">
                <a:solidFill>
                  <a:srgbClr val="595959"/>
                </a:solidFill>
                <a:latin typeface="Calibri"/>
                <a:ea typeface="Calibri"/>
                <a:cs typeface="Calibri"/>
                <a:sym typeface="Calibri"/>
              </a:defRPr>
            </a:lvl3pPr>
            <a:lvl4pPr marL="1828800" marR="0" lvl="3"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2" name="Google Shape;12;p27"/>
          <p:cNvPicPr preferRelativeResize="0"/>
          <p:nvPr/>
        </p:nvPicPr>
        <p:blipFill rotWithShape="1">
          <a:blip r:embed="rId5">
            <a:alphaModFix/>
          </a:blip>
          <a:srcRect/>
          <a:stretch/>
        </p:blipFill>
        <p:spPr>
          <a:xfrm>
            <a:off x="-319" y="0"/>
            <a:ext cx="12192000" cy="2286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
        <p:cNvGrpSpPr/>
        <p:nvPr/>
      </p:nvGrpSpPr>
      <p:grpSpPr>
        <a:xfrm>
          <a:off x="0" y="0"/>
          <a:ext cx="0" cy="0"/>
          <a:chOff x="0" y="0"/>
          <a:chExt cx="0" cy="0"/>
        </a:xfrm>
      </p:grpSpPr>
      <p:sp>
        <p:nvSpPr>
          <p:cNvPr id="20" name="Google Shape;20;p3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rgbClr val="595959"/>
              </a:buClr>
              <a:buSzPts val="2800"/>
              <a:buFont typeface="Arial"/>
              <a:buChar char="•"/>
              <a:defRPr sz="2800" b="0" i="0" u="none" strike="noStrike" cap="none">
                <a:solidFill>
                  <a:srgbClr val="595959"/>
                </a:solidFill>
                <a:latin typeface="Calibri"/>
                <a:ea typeface="Calibri"/>
                <a:cs typeface="Calibri"/>
                <a:sym typeface="Calibri"/>
              </a:defRPr>
            </a:lvl1pPr>
            <a:lvl2pPr marL="914400" marR="0" lvl="1" indent="-381000" algn="l" rtl="0">
              <a:lnSpc>
                <a:spcPct val="90000"/>
              </a:lnSpc>
              <a:spcBef>
                <a:spcPts val="500"/>
              </a:spcBef>
              <a:spcAft>
                <a:spcPts val="0"/>
              </a:spcAft>
              <a:buClr>
                <a:srgbClr val="595959"/>
              </a:buClr>
              <a:buSzPts val="2400"/>
              <a:buFont typeface="Arial"/>
              <a:buChar char="•"/>
              <a:defRPr sz="2400" b="0" i="0" u="none" strike="noStrike" cap="none">
                <a:solidFill>
                  <a:srgbClr val="595959"/>
                </a:solidFill>
                <a:latin typeface="Calibri"/>
                <a:ea typeface="Calibri"/>
                <a:cs typeface="Calibri"/>
                <a:sym typeface="Calibri"/>
              </a:defRPr>
            </a:lvl2pPr>
            <a:lvl3pPr marL="1371600" marR="0" lvl="2" indent="-355600" algn="l" rtl="0">
              <a:lnSpc>
                <a:spcPct val="90000"/>
              </a:lnSpc>
              <a:spcBef>
                <a:spcPts val="500"/>
              </a:spcBef>
              <a:spcAft>
                <a:spcPts val="0"/>
              </a:spcAft>
              <a:buClr>
                <a:srgbClr val="595959"/>
              </a:buClr>
              <a:buSzPts val="2000"/>
              <a:buFont typeface="Arial"/>
              <a:buChar char="•"/>
              <a:defRPr sz="2000" b="0" i="0" u="none" strike="noStrike" cap="none">
                <a:solidFill>
                  <a:srgbClr val="595959"/>
                </a:solidFill>
                <a:latin typeface="Calibri"/>
                <a:ea typeface="Calibri"/>
                <a:cs typeface="Calibri"/>
                <a:sym typeface="Calibri"/>
              </a:defRPr>
            </a:lvl3pPr>
            <a:lvl4pPr marL="1828800" marR="0" lvl="3"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21" name="Google Shape;21;p31"/>
          <p:cNvPicPr preferRelativeResize="0"/>
          <p:nvPr/>
        </p:nvPicPr>
        <p:blipFill rotWithShape="1">
          <a:blip r:embed="rId4">
            <a:alphaModFix/>
          </a:blip>
          <a:srcRect/>
          <a:stretch/>
        </p:blipFill>
        <p:spPr>
          <a:xfrm>
            <a:off x="-319" y="0"/>
            <a:ext cx="12192000" cy="228600"/>
          </a:xfrm>
          <a:prstGeom prst="rect">
            <a:avLst/>
          </a:prstGeom>
          <a:noFill/>
          <a:ln>
            <a:noFill/>
          </a:ln>
        </p:spPr>
      </p:pic>
      <p:sp>
        <p:nvSpPr>
          <p:cNvPr id="22" name="Google Shape;22;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595959"/>
              </a:buClr>
              <a:buSzPts val="4400"/>
              <a:buFont typeface="Calibri"/>
              <a:buNone/>
              <a:defRPr sz="4400" b="0" i="0" u="none" strike="noStrike" cap="none">
                <a:solidFill>
                  <a:srgbClr val="595959"/>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 bg1="lt1" tx1="dk1" bg2="dk2" tx2="lt2" accent1="accent1" accent2="accent2" accent3="accent3" accent4="accent4" accent5="accent5" accent6="accent6" hlink="hlink" folHlink="folHlink"/>
  <p:sldLayoutIdLst>
    <p:sldLayoutId id="2147483653" r:id="rId1"/>
    <p:sldLayoutId id="2147483654"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microsoft.com/office/2018/10/relationships/comments" Target="../comments/modernComment_109_0.xml"/><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9.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microsoft.com/office/2018/10/relationships/comments" Target="../comments/modernComment_10A_0.xml"/><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9.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microsoft.com/office/2018/10/relationships/comments" Target="../comments/modernComment_10B_0.xml"/><Relationship Id="rId7"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11.png"/><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microsoft.com/office/2018/10/relationships/comments" Target="../comments/modernComment_10C_0.xml"/><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microsoft.com/office/2018/10/relationships/comments" Target="../comments/modernComment_10D_0.xml"/><Relationship Id="rId7"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5.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4.png"/><Relationship Id="rId7"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4.png"/><Relationship Id="rId7"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8" Type="http://schemas.openxmlformats.org/officeDocument/2006/relationships/image" Target="../media/image35.png"/><Relationship Id="rId3" Type="http://schemas.microsoft.com/office/2018/10/relationships/comments" Target="../comments/modernComment_117_0.xml"/><Relationship Id="rId7"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image" Target="../media/image33.png"/><Relationship Id="rId5" Type="http://schemas.openxmlformats.org/officeDocument/2006/relationships/image" Target="../media/image11.png"/><Relationship Id="rId10" Type="http://schemas.openxmlformats.org/officeDocument/2006/relationships/image" Target="../media/image36.png"/><Relationship Id="rId4" Type="http://schemas.openxmlformats.org/officeDocument/2006/relationships/image" Target="../media/image32.png"/><Relationship Id="rId9" Type="http://schemas.openxmlformats.org/officeDocument/2006/relationships/image" Target="../media/image30.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3AF7B">
            <a:alpha val="40000"/>
          </a:srgbClr>
        </a:solidFill>
        <a:effectLst/>
      </p:bgPr>
    </p:bg>
    <p:spTree>
      <p:nvGrpSpPr>
        <p:cNvPr id="1" name="Shape 52"/>
        <p:cNvGrpSpPr/>
        <p:nvPr/>
      </p:nvGrpSpPr>
      <p:grpSpPr>
        <a:xfrm>
          <a:off x="0" y="0"/>
          <a:ext cx="0" cy="0"/>
          <a:chOff x="0" y="0"/>
          <a:chExt cx="0" cy="0"/>
        </a:xfrm>
      </p:grpSpPr>
      <p:sp>
        <p:nvSpPr>
          <p:cNvPr id="53" name="Google Shape;53;p1"/>
          <p:cNvSpPr txBox="1"/>
          <p:nvPr/>
        </p:nvSpPr>
        <p:spPr>
          <a:xfrm>
            <a:off x="8955314" y="-290286"/>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54" name="Google Shape;54;p1"/>
          <p:cNvPicPr preferRelativeResize="0"/>
          <p:nvPr/>
        </p:nvPicPr>
        <p:blipFill rotWithShape="1">
          <a:blip r:embed="rId3">
            <a:alphaModFix/>
          </a:blip>
          <a:srcRect/>
          <a:stretch/>
        </p:blipFill>
        <p:spPr>
          <a:xfrm>
            <a:off x="5109028" y="5282109"/>
            <a:ext cx="1973944" cy="1307738"/>
          </a:xfrm>
          <a:prstGeom prst="rect">
            <a:avLst/>
          </a:prstGeom>
          <a:noFill/>
          <a:ln>
            <a:noFill/>
          </a:ln>
        </p:spPr>
      </p:pic>
      <p:sp>
        <p:nvSpPr>
          <p:cNvPr id="55" name="Google Shape;55;p1"/>
          <p:cNvSpPr txBox="1"/>
          <p:nvPr/>
        </p:nvSpPr>
        <p:spPr>
          <a:xfrm>
            <a:off x="0" y="1169180"/>
            <a:ext cx="12192000" cy="1338788"/>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5400" dirty="0" err="1">
                <a:solidFill>
                  <a:srgbClr val="595959"/>
                </a:solidFill>
                <a:latin typeface="Calibri"/>
                <a:ea typeface="Calibri"/>
                <a:cs typeface="Calibri"/>
                <a:sym typeface="Calibri"/>
              </a:rPr>
              <a:t>Kursus</a:t>
            </a:r>
            <a:r>
              <a:rPr lang="en-GB" sz="5400" dirty="0">
                <a:solidFill>
                  <a:srgbClr val="595959"/>
                </a:solidFill>
                <a:latin typeface="Calibri"/>
                <a:ea typeface="Calibri"/>
                <a:cs typeface="Calibri"/>
                <a:sym typeface="Calibri"/>
              </a:rPr>
              <a:t> </a:t>
            </a:r>
            <a:r>
              <a:rPr lang="en-GB" sz="5400" b="1" dirty="0" err="1">
                <a:solidFill>
                  <a:srgbClr val="595959"/>
                </a:solidFill>
                <a:latin typeface="Calibri"/>
                <a:ea typeface="Calibri"/>
                <a:cs typeface="Calibri"/>
                <a:sym typeface="Calibri"/>
              </a:rPr>
              <a:t>Pembuat</a:t>
            </a:r>
            <a:r>
              <a:rPr lang="en-GB" sz="5400" b="1" dirty="0">
                <a:solidFill>
                  <a:srgbClr val="595959"/>
                </a:solidFill>
                <a:latin typeface="Calibri"/>
                <a:ea typeface="Calibri"/>
                <a:cs typeface="Calibri"/>
                <a:sym typeface="Calibri"/>
              </a:rPr>
              <a:t> </a:t>
            </a:r>
            <a:r>
              <a:rPr lang="en-GB" sz="5400" b="1" dirty="0" err="1">
                <a:solidFill>
                  <a:srgbClr val="595959"/>
                </a:solidFill>
                <a:latin typeface="Calibri"/>
                <a:ea typeface="Calibri"/>
                <a:cs typeface="Calibri"/>
                <a:sym typeface="Calibri"/>
              </a:rPr>
              <a:t>Perubahan</a:t>
            </a:r>
            <a:r>
              <a:rPr lang="en-GB" sz="5400" b="1" dirty="0">
                <a:solidFill>
                  <a:srgbClr val="595959"/>
                </a:solidFill>
                <a:latin typeface="Calibri"/>
                <a:ea typeface="Calibri"/>
                <a:cs typeface="Calibri"/>
                <a:sym typeface="Calibri"/>
              </a:rPr>
              <a:t> </a:t>
            </a:r>
            <a:r>
              <a:rPr lang="en-GB" sz="5400" dirty="0">
                <a:solidFill>
                  <a:srgbClr val="595959"/>
                </a:solidFill>
                <a:latin typeface="Calibri"/>
                <a:ea typeface="Calibri"/>
                <a:cs typeface="Calibri"/>
                <a:sym typeface="Calibri"/>
              </a:rPr>
              <a:t>Lokal​​​​​</a:t>
            </a:r>
            <a:endParaRPr sz="5400" dirty="0"/>
          </a:p>
        </p:txBody>
      </p:sp>
      <p:pic>
        <p:nvPicPr>
          <p:cNvPr id="56" name="Google Shape;56;p1"/>
          <p:cNvPicPr preferRelativeResize="0"/>
          <p:nvPr/>
        </p:nvPicPr>
        <p:blipFill rotWithShape="1">
          <a:blip r:embed="rId4">
            <a:alphaModFix/>
          </a:blip>
          <a:srcRect/>
          <a:stretch/>
        </p:blipFill>
        <p:spPr>
          <a:xfrm>
            <a:off x="3144976" y="3192435"/>
            <a:ext cx="5892800" cy="13462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pic>
        <p:nvPicPr>
          <p:cNvPr id="142" name="Google Shape;142;p10"/>
          <p:cNvPicPr preferRelativeResize="0"/>
          <p:nvPr/>
        </p:nvPicPr>
        <p:blipFill rotWithShape="1">
          <a:blip r:embed="rId4">
            <a:alphaModFix/>
          </a:blip>
          <a:srcRect/>
          <a:stretch/>
        </p:blipFill>
        <p:spPr>
          <a:xfrm>
            <a:off x="4702509" y="2846231"/>
            <a:ext cx="6616528" cy="3146564"/>
          </a:xfrm>
          <a:prstGeom prst="rect">
            <a:avLst/>
          </a:prstGeom>
          <a:noFill/>
          <a:ln>
            <a:noFill/>
          </a:ln>
        </p:spPr>
      </p:pic>
      <p:sp>
        <p:nvSpPr>
          <p:cNvPr id="143" name="Google Shape;143;p10"/>
          <p:cNvSpPr txBox="1"/>
          <p:nvPr/>
        </p:nvSpPr>
        <p:spPr>
          <a:xfrm>
            <a:off x="1582030" y="3781769"/>
            <a:ext cx="1840118" cy="49240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600" b="1" dirty="0" err="1">
                <a:solidFill>
                  <a:schemeClr val="dk1"/>
                </a:solidFill>
                <a:latin typeface="Calibri"/>
                <a:ea typeface="Calibri"/>
                <a:cs typeface="Calibri"/>
                <a:sym typeface="Calibri"/>
              </a:rPr>
              <a:t>Masalah</a:t>
            </a:r>
            <a:endParaRPr sz="2600" b="1" dirty="0">
              <a:solidFill>
                <a:schemeClr val="dk1"/>
              </a:solidFill>
              <a:latin typeface="Calibri"/>
              <a:ea typeface="Calibri"/>
              <a:cs typeface="Calibri"/>
              <a:sym typeface="Calibri"/>
            </a:endParaRPr>
          </a:p>
        </p:txBody>
      </p:sp>
      <p:pic>
        <p:nvPicPr>
          <p:cNvPr id="144" name="Google Shape;144;p10"/>
          <p:cNvPicPr preferRelativeResize="0"/>
          <p:nvPr/>
        </p:nvPicPr>
        <p:blipFill rotWithShape="1">
          <a:blip r:embed="rId5">
            <a:alphaModFix/>
          </a:blip>
          <a:srcRect/>
          <a:stretch/>
        </p:blipFill>
        <p:spPr>
          <a:xfrm>
            <a:off x="931334" y="977640"/>
            <a:ext cx="3249895" cy="3011938"/>
          </a:xfrm>
          <a:prstGeom prst="rect">
            <a:avLst/>
          </a:prstGeom>
          <a:noFill/>
          <a:ln>
            <a:noFill/>
          </a:ln>
        </p:spPr>
      </p:pic>
      <p:sp>
        <p:nvSpPr>
          <p:cNvPr id="145" name="Google Shape;145;p10"/>
          <p:cNvSpPr txBox="1"/>
          <p:nvPr/>
        </p:nvSpPr>
        <p:spPr>
          <a:xfrm>
            <a:off x="1293122" y="4221169"/>
            <a:ext cx="2417934" cy="144650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200" dirty="0">
                <a:solidFill>
                  <a:schemeClr val="dk1"/>
                </a:solidFill>
                <a:latin typeface="Calibri"/>
                <a:ea typeface="Calibri"/>
                <a:cs typeface="Calibri"/>
                <a:sym typeface="Calibri"/>
              </a:rPr>
              <a:t>Anak-</a:t>
            </a:r>
            <a:r>
              <a:rPr lang="en-GB" sz="2200" dirty="0" err="1">
                <a:solidFill>
                  <a:schemeClr val="dk1"/>
                </a:solidFill>
                <a:latin typeface="Calibri"/>
                <a:ea typeface="Calibri"/>
                <a:cs typeface="Calibri"/>
                <a:sym typeface="Calibri"/>
              </a:rPr>
              <a:t>anak</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tidak</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memiliki</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teman</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dari</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komunitas</a:t>
            </a:r>
            <a:r>
              <a:rPr lang="en-GB" sz="2200" dirty="0">
                <a:solidFill>
                  <a:schemeClr val="dk1"/>
                </a:solidFill>
                <a:latin typeface="Calibri"/>
                <a:ea typeface="Calibri"/>
                <a:cs typeface="Calibri"/>
                <a:sym typeface="Calibri"/>
              </a:rPr>
              <a:t> agama lain. </a:t>
            </a:r>
            <a:endParaRPr sz="2200" dirty="0"/>
          </a:p>
        </p:txBody>
      </p:sp>
      <p:sp>
        <p:nvSpPr>
          <p:cNvPr id="146" name="Google Shape;146;p10"/>
          <p:cNvSpPr txBox="1"/>
          <p:nvPr/>
        </p:nvSpPr>
        <p:spPr>
          <a:xfrm>
            <a:off x="6284145" y="3013677"/>
            <a:ext cx="1483500" cy="70784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dirty="0" err="1">
                <a:solidFill>
                  <a:schemeClr val="dk1"/>
                </a:solidFill>
                <a:latin typeface="Calibri"/>
                <a:ea typeface="Calibri"/>
                <a:cs typeface="Calibri"/>
                <a:sym typeface="Calibri"/>
              </a:rPr>
              <a:t>S</a:t>
            </a:r>
            <a:r>
              <a:rPr lang="en-GB" sz="2200" dirty="0" err="1">
                <a:solidFill>
                  <a:schemeClr val="dk1"/>
                </a:solidFill>
                <a:latin typeface="Calibri"/>
                <a:ea typeface="Calibri"/>
                <a:cs typeface="Calibri"/>
                <a:sym typeface="Calibri"/>
              </a:rPr>
              <a:t>ikap</a:t>
            </a:r>
            <a:endParaRPr sz="2200" dirty="0"/>
          </a:p>
        </p:txBody>
      </p:sp>
      <p:sp>
        <p:nvSpPr>
          <p:cNvPr id="147" name="Google Shape;147;p10"/>
          <p:cNvSpPr txBox="1"/>
          <p:nvPr/>
        </p:nvSpPr>
        <p:spPr>
          <a:xfrm>
            <a:off x="6305627" y="3920268"/>
            <a:ext cx="1705200" cy="70784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dirty="0" err="1">
                <a:solidFill>
                  <a:schemeClr val="dk1"/>
                </a:solidFill>
                <a:latin typeface="Calibri"/>
                <a:ea typeface="Calibri"/>
                <a:cs typeface="Calibri"/>
                <a:sym typeface="Calibri"/>
              </a:rPr>
              <a:t>P</a:t>
            </a:r>
            <a:r>
              <a:rPr lang="en-GB" sz="2200" dirty="0" err="1">
                <a:solidFill>
                  <a:schemeClr val="dk1"/>
                </a:solidFill>
                <a:latin typeface="Calibri"/>
                <a:ea typeface="Calibri"/>
                <a:cs typeface="Calibri"/>
                <a:sym typeface="Calibri"/>
              </a:rPr>
              <a:t>erilaku</a:t>
            </a:r>
            <a:endParaRPr sz="2200" dirty="0"/>
          </a:p>
        </p:txBody>
      </p:sp>
      <p:sp>
        <p:nvSpPr>
          <p:cNvPr id="148" name="Google Shape;148;p10"/>
          <p:cNvSpPr txBox="1"/>
          <p:nvPr/>
        </p:nvSpPr>
        <p:spPr>
          <a:xfrm>
            <a:off x="6305625" y="4841050"/>
            <a:ext cx="1212000" cy="70784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dirty="0" err="1">
                <a:solidFill>
                  <a:schemeClr val="dk1"/>
                </a:solidFill>
                <a:latin typeface="Calibri"/>
                <a:ea typeface="Calibri"/>
                <a:cs typeface="Calibri"/>
                <a:sym typeface="Calibri"/>
              </a:rPr>
              <a:t>A</a:t>
            </a:r>
            <a:r>
              <a:rPr lang="en-GB" sz="2200" dirty="0" err="1">
                <a:solidFill>
                  <a:schemeClr val="dk1"/>
                </a:solidFill>
                <a:latin typeface="Calibri"/>
                <a:ea typeface="Calibri"/>
                <a:cs typeface="Calibri"/>
                <a:sym typeface="Calibri"/>
              </a:rPr>
              <a:t>turan</a:t>
            </a:r>
            <a:endParaRPr sz="2200" dirty="0"/>
          </a:p>
        </p:txBody>
      </p:sp>
    </p:spTree>
  </p:cSld>
  <p:clrMapOvr>
    <a:masterClrMapping/>
  </p:clrMapOvr>
  <p:extLst>
    <p:ext uri="{6950BFC3-D8DA-4A85-94F7-54DA5524770B}">
      <p188:commentRel xmlns:p188="http://schemas.microsoft.com/office/powerpoint/2018/8/main" r:id="rId3"/>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pic>
        <p:nvPicPr>
          <p:cNvPr id="156" name="Google Shape;156;p11"/>
          <p:cNvPicPr preferRelativeResize="0"/>
          <p:nvPr/>
        </p:nvPicPr>
        <p:blipFill rotWithShape="1">
          <a:blip r:embed="rId4">
            <a:alphaModFix/>
          </a:blip>
          <a:srcRect/>
          <a:stretch/>
        </p:blipFill>
        <p:spPr>
          <a:xfrm>
            <a:off x="4702013" y="2846231"/>
            <a:ext cx="6616528" cy="3146564"/>
          </a:xfrm>
          <a:prstGeom prst="rect">
            <a:avLst/>
          </a:prstGeom>
          <a:noFill/>
          <a:ln>
            <a:noFill/>
          </a:ln>
        </p:spPr>
      </p:pic>
      <p:sp>
        <p:nvSpPr>
          <p:cNvPr id="157" name="Google Shape;157;p11"/>
          <p:cNvSpPr txBox="1"/>
          <p:nvPr/>
        </p:nvSpPr>
        <p:spPr>
          <a:xfrm>
            <a:off x="6058823" y="3198175"/>
            <a:ext cx="2598900" cy="43084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200" dirty="0" err="1">
                <a:solidFill>
                  <a:schemeClr val="dk1"/>
                </a:solidFill>
                <a:latin typeface="Calibri"/>
                <a:ea typeface="Calibri"/>
                <a:cs typeface="Calibri"/>
                <a:sym typeface="Calibri"/>
              </a:rPr>
              <a:t>Orangtua</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berpikir</a:t>
            </a:r>
            <a:r>
              <a:rPr lang="en-GB" sz="2200" dirty="0">
                <a:solidFill>
                  <a:schemeClr val="dk1"/>
                </a:solidFill>
                <a:latin typeface="Calibri"/>
                <a:ea typeface="Calibri"/>
                <a:cs typeface="Calibri"/>
                <a:sym typeface="Calibri"/>
              </a:rPr>
              <a:t>…</a:t>
            </a:r>
            <a:endParaRPr sz="2200" dirty="0"/>
          </a:p>
        </p:txBody>
      </p:sp>
      <p:sp>
        <p:nvSpPr>
          <p:cNvPr id="158" name="Google Shape;158;p11"/>
          <p:cNvSpPr txBox="1"/>
          <p:nvPr/>
        </p:nvSpPr>
        <p:spPr>
          <a:xfrm>
            <a:off x="6058834" y="5082057"/>
            <a:ext cx="5334858" cy="43084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200">
                <a:solidFill>
                  <a:schemeClr val="dk1"/>
                </a:solidFill>
                <a:latin typeface="Calibri"/>
                <a:ea typeface="Calibri"/>
                <a:cs typeface="Calibri"/>
                <a:sym typeface="Calibri"/>
              </a:rPr>
              <a:t>Para pemuka agama tidak mengizinkan... </a:t>
            </a:r>
            <a:endParaRPr sz="2200"/>
          </a:p>
        </p:txBody>
      </p:sp>
      <p:sp>
        <p:nvSpPr>
          <p:cNvPr id="159" name="Google Shape;159;p11"/>
          <p:cNvSpPr txBox="1"/>
          <p:nvPr/>
        </p:nvSpPr>
        <p:spPr>
          <a:xfrm>
            <a:off x="5967325" y="4168150"/>
            <a:ext cx="5449505" cy="43084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200" dirty="0" err="1">
                <a:solidFill>
                  <a:schemeClr val="dk1"/>
                </a:solidFill>
                <a:latin typeface="Calibri"/>
                <a:ea typeface="Calibri"/>
                <a:cs typeface="Calibri"/>
                <a:sym typeface="Calibri"/>
              </a:rPr>
              <a:t>Sekolah</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memberikan</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toleransi</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terhadap</a:t>
            </a:r>
            <a:r>
              <a:rPr lang="en-GB" sz="2200" dirty="0">
                <a:solidFill>
                  <a:schemeClr val="dk1"/>
                </a:solidFill>
                <a:latin typeface="Calibri"/>
                <a:ea typeface="Calibri"/>
                <a:cs typeface="Calibri"/>
                <a:sym typeface="Calibri"/>
              </a:rPr>
              <a:t>…</a:t>
            </a:r>
            <a:endParaRPr sz="2200" dirty="0"/>
          </a:p>
        </p:txBody>
      </p:sp>
      <p:sp>
        <p:nvSpPr>
          <p:cNvPr id="160" name="Google Shape;160;p11"/>
          <p:cNvSpPr txBox="1"/>
          <p:nvPr/>
        </p:nvSpPr>
        <p:spPr>
          <a:xfrm>
            <a:off x="1582030" y="3781769"/>
            <a:ext cx="1840118" cy="49240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600" b="1" dirty="0" err="1">
                <a:solidFill>
                  <a:schemeClr val="dk1"/>
                </a:solidFill>
                <a:latin typeface="Calibri"/>
                <a:ea typeface="Calibri"/>
                <a:cs typeface="Calibri"/>
                <a:sym typeface="Calibri"/>
              </a:rPr>
              <a:t>Masalah</a:t>
            </a:r>
            <a:endParaRPr sz="2600" b="1" dirty="0">
              <a:solidFill>
                <a:schemeClr val="dk1"/>
              </a:solidFill>
              <a:latin typeface="Calibri"/>
              <a:ea typeface="Calibri"/>
              <a:cs typeface="Calibri"/>
              <a:sym typeface="Calibri"/>
            </a:endParaRPr>
          </a:p>
        </p:txBody>
      </p:sp>
      <p:pic>
        <p:nvPicPr>
          <p:cNvPr id="161" name="Google Shape;161;p11"/>
          <p:cNvPicPr preferRelativeResize="0"/>
          <p:nvPr/>
        </p:nvPicPr>
        <p:blipFill rotWithShape="1">
          <a:blip r:embed="rId5">
            <a:alphaModFix/>
          </a:blip>
          <a:srcRect/>
          <a:stretch/>
        </p:blipFill>
        <p:spPr>
          <a:xfrm>
            <a:off x="931334" y="977640"/>
            <a:ext cx="3249895" cy="3011938"/>
          </a:xfrm>
          <a:prstGeom prst="rect">
            <a:avLst/>
          </a:prstGeom>
          <a:noFill/>
          <a:ln>
            <a:noFill/>
          </a:ln>
        </p:spPr>
      </p:pic>
      <p:sp>
        <p:nvSpPr>
          <p:cNvPr id="162" name="Google Shape;162;p11"/>
          <p:cNvSpPr txBox="1"/>
          <p:nvPr/>
        </p:nvSpPr>
        <p:spPr>
          <a:xfrm>
            <a:off x="1293122" y="4221169"/>
            <a:ext cx="2417934" cy="144650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200" dirty="0">
                <a:solidFill>
                  <a:schemeClr val="dk1"/>
                </a:solidFill>
                <a:latin typeface="Calibri"/>
                <a:ea typeface="Calibri"/>
                <a:cs typeface="Calibri"/>
                <a:sym typeface="Calibri"/>
              </a:rPr>
              <a:t>Anak-</a:t>
            </a:r>
            <a:r>
              <a:rPr lang="en-GB" sz="2200" dirty="0" err="1">
                <a:solidFill>
                  <a:schemeClr val="dk1"/>
                </a:solidFill>
                <a:latin typeface="Calibri"/>
                <a:ea typeface="Calibri"/>
                <a:cs typeface="Calibri"/>
                <a:sym typeface="Calibri"/>
              </a:rPr>
              <a:t>anak</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tidak</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memiliki</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teman</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dari</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komunitas</a:t>
            </a:r>
            <a:r>
              <a:rPr lang="en-GB" sz="2200" dirty="0">
                <a:solidFill>
                  <a:schemeClr val="dk1"/>
                </a:solidFill>
                <a:latin typeface="Calibri"/>
                <a:ea typeface="Calibri"/>
                <a:cs typeface="Calibri"/>
                <a:sym typeface="Calibri"/>
              </a:rPr>
              <a:t> agama lain. </a:t>
            </a:r>
            <a:endParaRPr sz="2200" dirty="0"/>
          </a:p>
        </p:txBody>
      </p:sp>
    </p:spTree>
  </p:cSld>
  <p:clrMapOvr>
    <a:masterClrMapping/>
  </p:clrMapOvr>
  <p:extLst>
    <p:ext uri="{6950BFC3-D8DA-4A85-94F7-54DA5524770B}">
      <p188:commentRel xmlns:p188="http://schemas.microsoft.com/office/powerpoint/2018/8/main" r:id="rId3"/>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pic>
        <p:nvPicPr>
          <p:cNvPr id="170" name="Google Shape;170;p12"/>
          <p:cNvPicPr preferRelativeResize="0"/>
          <p:nvPr/>
        </p:nvPicPr>
        <p:blipFill rotWithShape="1">
          <a:blip r:embed="rId4">
            <a:alphaModFix/>
          </a:blip>
          <a:srcRect/>
          <a:stretch/>
        </p:blipFill>
        <p:spPr>
          <a:xfrm>
            <a:off x="3985847" y="1203551"/>
            <a:ext cx="7302096" cy="4990405"/>
          </a:xfrm>
          <a:prstGeom prst="rect">
            <a:avLst/>
          </a:prstGeom>
          <a:noFill/>
          <a:ln>
            <a:noFill/>
          </a:ln>
        </p:spPr>
      </p:pic>
      <p:pic>
        <p:nvPicPr>
          <p:cNvPr id="171" name="Google Shape;171;p12"/>
          <p:cNvPicPr preferRelativeResize="0"/>
          <p:nvPr/>
        </p:nvPicPr>
        <p:blipFill rotWithShape="1">
          <a:blip r:embed="rId5">
            <a:alphaModFix/>
          </a:blip>
          <a:srcRect/>
          <a:stretch/>
        </p:blipFill>
        <p:spPr>
          <a:xfrm>
            <a:off x="931332" y="976613"/>
            <a:ext cx="3249895" cy="3011938"/>
          </a:xfrm>
          <a:prstGeom prst="rect">
            <a:avLst/>
          </a:prstGeom>
          <a:noFill/>
          <a:ln>
            <a:noFill/>
          </a:ln>
        </p:spPr>
      </p:pic>
      <p:pic>
        <p:nvPicPr>
          <p:cNvPr id="172" name="Google Shape;172;p12"/>
          <p:cNvPicPr preferRelativeResize="0"/>
          <p:nvPr/>
        </p:nvPicPr>
        <p:blipFill rotWithShape="1">
          <a:blip r:embed="rId6">
            <a:alphaModFix/>
          </a:blip>
          <a:srcRect/>
          <a:stretch/>
        </p:blipFill>
        <p:spPr>
          <a:xfrm>
            <a:off x="1394956" y="4325752"/>
            <a:ext cx="2199079" cy="1670257"/>
          </a:xfrm>
          <a:prstGeom prst="rect">
            <a:avLst/>
          </a:prstGeom>
          <a:noFill/>
          <a:ln>
            <a:noFill/>
          </a:ln>
        </p:spPr>
      </p:pic>
      <p:pic>
        <p:nvPicPr>
          <p:cNvPr id="173" name="Google Shape;173;p12"/>
          <p:cNvPicPr preferRelativeResize="0"/>
          <p:nvPr/>
        </p:nvPicPr>
        <p:blipFill rotWithShape="1">
          <a:blip r:embed="rId7">
            <a:alphaModFix/>
          </a:blip>
          <a:srcRect/>
          <a:stretch/>
        </p:blipFill>
        <p:spPr>
          <a:xfrm>
            <a:off x="10809750" y="2066568"/>
            <a:ext cx="1338394" cy="1068869"/>
          </a:xfrm>
          <a:prstGeom prst="rect">
            <a:avLst/>
          </a:prstGeom>
          <a:noFill/>
          <a:ln>
            <a:noFill/>
          </a:ln>
        </p:spPr>
      </p:pic>
      <p:sp>
        <p:nvSpPr>
          <p:cNvPr id="174" name="Google Shape;174;p12"/>
          <p:cNvSpPr txBox="1"/>
          <p:nvPr/>
        </p:nvSpPr>
        <p:spPr>
          <a:xfrm>
            <a:off x="9525968" y="2741705"/>
            <a:ext cx="1147177" cy="49240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600" b="1" dirty="0" err="1">
                <a:solidFill>
                  <a:schemeClr val="dk1"/>
                </a:solidFill>
                <a:latin typeface="Calibri"/>
                <a:ea typeface="Calibri"/>
                <a:cs typeface="Calibri"/>
                <a:sym typeface="Calibri"/>
              </a:rPr>
              <a:t>Tujuan</a:t>
            </a:r>
            <a:endParaRPr sz="2600" dirty="0"/>
          </a:p>
        </p:txBody>
      </p:sp>
      <p:sp>
        <p:nvSpPr>
          <p:cNvPr id="175" name="Google Shape;175;p12"/>
          <p:cNvSpPr txBox="1"/>
          <p:nvPr/>
        </p:nvSpPr>
        <p:spPr>
          <a:xfrm>
            <a:off x="10830244" y="2182566"/>
            <a:ext cx="1297406"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dirty="0">
                <a:solidFill>
                  <a:schemeClr val="dk1"/>
                </a:solidFill>
                <a:latin typeface="Calibri"/>
                <a:ea typeface="Calibri"/>
                <a:cs typeface="Calibri"/>
                <a:sym typeface="Calibri"/>
              </a:rPr>
              <a:t>Pada </a:t>
            </a:r>
            <a:r>
              <a:rPr lang="en-GB" sz="1600" dirty="0" err="1">
                <a:solidFill>
                  <a:schemeClr val="dk1"/>
                </a:solidFill>
                <a:latin typeface="Calibri"/>
                <a:ea typeface="Calibri"/>
                <a:cs typeface="Calibri"/>
                <a:sym typeface="Calibri"/>
              </a:rPr>
              <a:t>tahun</a:t>
            </a:r>
            <a:r>
              <a:rPr lang="en-GB" sz="1600" dirty="0">
                <a:solidFill>
                  <a:schemeClr val="dk1"/>
                </a:solidFill>
                <a:latin typeface="Calibri"/>
                <a:ea typeface="Calibri"/>
                <a:cs typeface="Calibri"/>
                <a:sym typeface="Calibri"/>
              </a:rPr>
              <a:t> </a:t>
            </a:r>
            <a:endParaRPr sz="1600" dirty="0"/>
          </a:p>
          <a:p>
            <a:pPr marL="0" marR="0" lvl="0" indent="0" algn="l" rtl="0">
              <a:spcBef>
                <a:spcPts val="0"/>
              </a:spcBef>
              <a:spcAft>
                <a:spcPts val="0"/>
              </a:spcAft>
              <a:buNone/>
            </a:pPr>
            <a:r>
              <a:rPr lang="en-GB" sz="1600" dirty="0" err="1">
                <a:solidFill>
                  <a:schemeClr val="dk1"/>
                </a:solidFill>
                <a:latin typeface="Calibri"/>
                <a:ea typeface="Calibri"/>
                <a:cs typeface="Calibri"/>
                <a:sym typeface="Calibri"/>
              </a:rPr>
              <a:t>berikutnya</a:t>
            </a:r>
            <a:r>
              <a:rPr lang="en-GB" sz="1600" dirty="0">
                <a:solidFill>
                  <a:schemeClr val="dk1"/>
                </a:solidFill>
                <a:latin typeface="Calibri"/>
                <a:ea typeface="Calibri"/>
                <a:cs typeface="Calibri"/>
                <a:sym typeface="Calibri"/>
              </a:rPr>
              <a:t> </a:t>
            </a:r>
            <a:endParaRPr sz="1600" dirty="0"/>
          </a:p>
        </p:txBody>
      </p:sp>
      <p:sp>
        <p:nvSpPr>
          <p:cNvPr id="176" name="Google Shape;176;p12"/>
          <p:cNvSpPr txBox="1"/>
          <p:nvPr/>
        </p:nvSpPr>
        <p:spPr>
          <a:xfrm>
            <a:off x="1582030" y="3781769"/>
            <a:ext cx="1840118" cy="49240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600" b="1" dirty="0" err="1">
                <a:solidFill>
                  <a:schemeClr val="dk1"/>
                </a:solidFill>
                <a:latin typeface="Calibri"/>
                <a:ea typeface="Calibri"/>
                <a:cs typeface="Calibri"/>
                <a:sym typeface="Calibri"/>
              </a:rPr>
              <a:t>Masalah</a:t>
            </a:r>
            <a:endParaRPr sz="2600" b="1" dirty="0">
              <a:solidFill>
                <a:schemeClr val="dk1"/>
              </a:solidFill>
              <a:latin typeface="Calibri"/>
              <a:ea typeface="Calibri"/>
              <a:cs typeface="Calibri"/>
              <a:sym typeface="Calibri"/>
            </a:endParaRPr>
          </a:p>
        </p:txBody>
      </p:sp>
    </p:spTree>
  </p:cSld>
  <p:clrMapOvr>
    <a:masterClrMapping/>
  </p:clrMapOvr>
  <p:extLst>
    <p:ext uri="{6950BFC3-D8DA-4A85-94F7-54DA5524770B}">
      <p188:commentRel xmlns:p188="http://schemas.microsoft.com/office/powerpoint/2018/8/main" r:id="rId3"/>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Google Shape;184;p13"/>
          <p:cNvPicPr preferRelativeResize="0"/>
          <p:nvPr/>
        </p:nvPicPr>
        <p:blipFill rotWithShape="1">
          <a:blip r:embed="rId4">
            <a:alphaModFix/>
          </a:blip>
          <a:srcRect/>
          <a:stretch/>
        </p:blipFill>
        <p:spPr>
          <a:xfrm>
            <a:off x="5380435" y="919873"/>
            <a:ext cx="5502805" cy="5502805"/>
          </a:xfrm>
          <a:prstGeom prst="rect">
            <a:avLst/>
          </a:prstGeom>
          <a:noFill/>
          <a:ln>
            <a:noFill/>
          </a:ln>
        </p:spPr>
      </p:pic>
      <p:pic>
        <p:nvPicPr>
          <p:cNvPr id="185" name="Google Shape;185;p13"/>
          <p:cNvPicPr preferRelativeResize="0"/>
          <p:nvPr/>
        </p:nvPicPr>
        <p:blipFill rotWithShape="1">
          <a:blip r:embed="rId5">
            <a:alphaModFix/>
          </a:blip>
          <a:srcRect/>
          <a:stretch/>
        </p:blipFill>
        <p:spPr>
          <a:xfrm>
            <a:off x="858220" y="1128808"/>
            <a:ext cx="5092297" cy="3179784"/>
          </a:xfrm>
          <a:prstGeom prst="rect">
            <a:avLst/>
          </a:prstGeom>
          <a:noFill/>
          <a:ln>
            <a:noFill/>
          </a:ln>
        </p:spPr>
      </p:pic>
      <p:sp>
        <p:nvSpPr>
          <p:cNvPr id="186" name="Google Shape;186;p13"/>
          <p:cNvSpPr txBox="1"/>
          <p:nvPr/>
        </p:nvSpPr>
        <p:spPr>
          <a:xfrm>
            <a:off x="7682098" y="4210425"/>
            <a:ext cx="1847700" cy="70784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b="1" dirty="0" err="1">
                <a:solidFill>
                  <a:schemeClr val="dk1"/>
                </a:solidFill>
                <a:latin typeface="Calibri"/>
                <a:ea typeface="Calibri"/>
                <a:cs typeface="Calibri"/>
                <a:sym typeface="Calibri"/>
              </a:rPr>
              <a:t>Tujuan</a:t>
            </a:r>
            <a:endParaRPr sz="4000" dirty="0"/>
          </a:p>
        </p:txBody>
      </p:sp>
      <p:sp>
        <p:nvSpPr>
          <p:cNvPr id="187" name="Google Shape;187;p13"/>
          <p:cNvSpPr txBox="1"/>
          <p:nvPr/>
        </p:nvSpPr>
        <p:spPr>
          <a:xfrm>
            <a:off x="6890308" y="4969752"/>
            <a:ext cx="2886837" cy="110795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200" dirty="0">
                <a:solidFill>
                  <a:schemeClr val="dk1"/>
                </a:solidFill>
                <a:latin typeface="Calibri"/>
                <a:ea typeface="Calibri"/>
                <a:cs typeface="Calibri"/>
                <a:sym typeface="Calibri"/>
              </a:rPr>
              <a:t>Anak-</a:t>
            </a:r>
            <a:r>
              <a:rPr lang="en-GB" sz="2200" dirty="0" err="1">
                <a:solidFill>
                  <a:schemeClr val="dk1"/>
                </a:solidFill>
                <a:latin typeface="Calibri"/>
                <a:ea typeface="Calibri"/>
                <a:cs typeface="Calibri"/>
                <a:sym typeface="Calibri"/>
              </a:rPr>
              <a:t>anak</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memiliki</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teman</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dari</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komunitas</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keagamaan</a:t>
            </a:r>
            <a:r>
              <a:rPr lang="en-GB" sz="2200" dirty="0">
                <a:solidFill>
                  <a:schemeClr val="dk1"/>
                </a:solidFill>
                <a:latin typeface="Calibri"/>
                <a:ea typeface="Calibri"/>
                <a:cs typeface="Calibri"/>
                <a:sym typeface="Calibri"/>
              </a:rPr>
              <a:t> lain. </a:t>
            </a:r>
            <a:endParaRPr sz="2200" dirty="0">
              <a:solidFill>
                <a:schemeClr val="dk1"/>
              </a:solidFill>
              <a:latin typeface="Calibri"/>
              <a:ea typeface="Calibri"/>
              <a:cs typeface="Calibri"/>
              <a:sym typeface="Calibri"/>
            </a:endParaRPr>
          </a:p>
        </p:txBody>
      </p:sp>
      <p:sp>
        <p:nvSpPr>
          <p:cNvPr id="188" name="Google Shape;188;p13"/>
          <p:cNvSpPr txBox="1"/>
          <p:nvPr/>
        </p:nvSpPr>
        <p:spPr>
          <a:xfrm>
            <a:off x="2228123" y="1373194"/>
            <a:ext cx="3263457" cy="43084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200" dirty="0">
                <a:solidFill>
                  <a:schemeClr val="dk1"/>
                </a:solidFill>
                <a:latin typeface="Calibri"/>
                <a:ea typeface="Calibri"/>
                <a:cs typeface="Calibri"/>
                <a:sym typeface="Calibri"/>
              </a:rPr>
              <a:t>Orang </a:t>
            </a:r>
            <a:r>
              <a:rPr lang="en-GB" sz="2200" dirty="0" err="1">
                <a:solidFill>
                  <a:schemeClr val="dk1"/>
                </a:solidFill>
                <a:latin typeface="Calibri"/>
                <a:ea typeface="Calibri"/>
                <a:cs typeface="Calibri"/>
                <a:sym typeface="Calibri"/>
              </a:rPr>
              <a:t>tua</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mendukung</a:t>
            </a:r>
            <a:r>
              <a:rPr lang="en-GB" sz="2200" dirty="0">
                <a:solidFill>
                  <a:schemeClr val="dk1"/>
                </a:solidFill>
                <a:latin typeface="Calibri"/>
                <a:ea typeface="Calibri"/>
                <a:cs typeface="Calibri"/>
                <a:sym typeface="Calibri"/>
              </a:rPr>
              <a:t>… </a:t>
            </a:r>
            <a:endParaRPr sz="2200" dirty="0"/>
          </a:p>
        </p:txBody>
      </p:sp>
      <p:sp>
        <p:nvSpPr>
          <p:cNvPr id="189" name="Google Shape;189;p13"/>
          <p:cNvSpPr txBox="1"/>
          <p:nvPr/>
        </p:nvSpPr>
        <p:spPr>
          <a:xfrm>
            <a:off x="2228123" y="3106632"/>
            <a:ext cx="2770502" cy="76940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200">
                <a:solidFill>
                  <a:schemeClr val="dk1"/>
                </a:solidFill>
                <a:latin typeface="Calibri"/>
                <a:ea typeface="Calibri"/>
                <a:cs typeface="Calibri"/>
                <a:sym typeface="Calibri"/>
              </a:rPr>
              <a:t>Para pemuka agama </a:t>
            </a:r>
            <a:br>
              <a:rPr lang="en-GB" sz="2200">
                <a:solidFill>
                  <a:schemeClr val="dk1"/>
                </a:solidFill>
                <a:latin typeface="Calibri"/>
                <a:ea typeface="Calibri"/>
                <a:cs typeface="Calibri"/>
                <a:sym typeface="Calibri"/>
              </a:rPr>
            </a:br>
            <a:r>
              <a:rPr lang="en-GB" sz="2200">
                <a:solidFill>
                  <a:schemeClr val="dk1"/>
                </a:solidFill>
                <a:latin typeface="Calibri"/>
                <a:ea typeface="Calibri"/>
                <a:cs typeface="Calibri"/>
                <a:sym typeface="Calibri"/>
              </a:rPr>
              <a:t>mendorong... </a:t>
            </a:r>
            <a:endParaRPr sz="2200"/>
          </a:p>
        </p:txBody>
      </p:sp>
      <p:sp>
        <p:nvSpPr>
          <p:cNvPr id="190" name="Google Shape;190;p13"/>
          <p:cNvSpPr txBox="1"/>
          <p:nvPr/>
        </p:nvSpPr>
        <p:spPr>
          <a:xfrm>
            <a:off x="2228123" y="2073783"/>
            <a:ext cx="2707921" cy="76940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200" dirty="0" err="1">
                <a:solidFill>
                  <a:schemeClr val="dk1"/>
                </a:solidFill>
                <a:latin typeface="Calibri"/>
                <a:ea typeface="Calibri"/>
                <a:cs typeface="Calibri"/>
                <a:sym typeface="Calibri"/>
              </a:rPr>
              <a:t>Sekolah</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secara</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aktif</a:t>
            </a:r>
            <a:r>
              <a:rPr lang="en-GB" sz="2200" dirty="0">
                <a:solidFill>
                  <a:schemeClr val="dk1"/>
                </a:solidFill>
                <a:latin typeface="Calibri"/>
                <a:ea typeface="Calibri"/>
                <a:cs typeface="Calibri"/>
                <a:sym typeface="Calibri"/>
              </a:rPr>
              <a:t> </a:t>
            </a:r>
            <a:br>
              <a:rPr lang="en-GB" sz="2200" dirty="0">
                <a:solidFill>
                  <a:schemeClr val="dk1"/>
                </a:solidFill>
                <a:latin typeface="Calibri"/>
                <a:ea typeface="Calibri"/>
                <a:cs typeface="Calibri"/>
                <a:sym typeface="Calibri"/>
              </a:rPr>
            </a:br>
            <a:r>
              <a:rPr lang="en-GB" sz="2200" dirty="0" err="1">
                <a:solidFill>
                  <a:schemeClr val="dk1"/>
                </a:solidFill>
                <a:latin typeface="Calibri"/>
                <a:ea typeface="Calibri"/>
                <a:cs typeface="Calibri"/>
                <a:sym typeface="Calibri"/>
              </a:rPr>
              <a:t>menangani</a:t>
            </a:r>
            <a:r>
              <a:rPr lang="en-GB" sz="2200" dirty="0">
                <a:solidFill>
                  <a:schemeClr val="dk1"/>
                </a:solidFill>
                <a:latin typeface="Calibri"/>
                <a:ea typeface="Calibri"/>
                <a:cs typeface="Calibri"/>
                <a:sym typeface="Calibri"/>
              </a:rPr>
              <a:t>… </a:t>
            </a:r>
            <a:endParaRPr sz="2200" dirty="0"/>
          </a:p>
        </p:txBody>
      </p:sp>
    </p:spTree>
  </p:cSld>
  <p:clrMapOvr>
    <a:masterClrMapping/>
  </p:clrMapOvr>
  <p:extLst>
    <p:ext uri="{6950BFC3-D8DA-4A85-94F7-54DA5524770B}">
      <p188:commentRel xmlns:p188="http://schemas.microsoft.com/office/powerpoint/2018/8/main" r:id="rId3"/>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pic>
        <p:nvPicPr>
          <p:cNvPr id="198" name="Google Shape;198;p14"/>
          <p:cNvPicPr preferRelativeResize="0"/>
          <p:nvPr/>
        </p:nvPicPr>
        <p:blipFill rotWithShape="1">
          <a:blip r:embed="rId4">
            <a:alphaModFix/>
          </a:blip>
          <a:srcRect/>
          <a:stretch/>
        </p:blipFill>
        <p:spPr>
          <a:xfrm>
            <a:off x="7460628" y="533083"/>
            <a:ext cx="4502232" cy="4502232"/>
          </a:xfrm>
          <a:prstGeom prst="rect">
            <a:avLst/>
          </a:prstGeom>
          <a:noFill/>
          <a:ln>
            <a:noFill/>
          </a:ln>
        </p:spPr>
      </p:pic>
      <p:pic>
        <p:nvPicPr>
          <p:cNvPr id="199" name="Google Shape;199;p14"/>
          <p:cNvPicPr preferRelativeResize="0"/>
          <p:nvPr/>
        </p:nvPicPr>
        <p:blipFill rotWithShape="1">
          <a:blip r:embed="rId5">
            <a:alphaModFix/>
          </a:blip>
          <a:srcRect/>
          <a:stretch/>
        </p:blipFill>
        <p:spPr>
          <a:xfrm>
            <a:off x="5291582" y="712829"/>
            <a:ext cx="3332500" cy="2322586"/>
          </a:xfrm>
          <a:prstGeom prst="rect">
            <a:avLst/>
          </a:prstGeom>
          <a:noFill/>
          <a:ln>
            <a:noFill/>
          </a:ln>
        </p:spPr>
      </p:pic>
      <p:sp>
        <p:nvSpPr>
          <p:cNvPr id="200" name="Google Shape;200;p14"/>
          <p:cNvSpPr txBox="1"/>
          <p:nvPr/>
        </p:nvSpPr>
        <p:spPr>
          <a:xfrm>
            <a:off x="9450639" y="3136001"/>
            <a:ext cx="1263422" cy="49240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600" b="1" dirty="0" err="1">
                <a:solidFill>
                  <a:schemeClr val="dk1"/>
                </a:solidFill>
                <a:latin typeface="Calibri"/>
                <a:ea typeface="Calibri"/>
                <a:cs typeface="Calibri"/>
                <a:sym typeface="Calibri"/>
              </a:rPr>
              <a:t>Tujuan</a:t>
            </a:r>
            <a:endParaRPr sz="2600" dirty="0"/>
          </a:p>
        </p:txBody>
      </p:sp>
      <p:sp>
        <p:nvSpPr>
          <p:cNvPr id="201" name="Google Shape;201;p14"/>
          <p:cNvSpPr txBox="1"/>
          <p:nvPr/>
        </p:nvSpPr>
        <p:spPr>
          <a:xfrm>
            <a:off x="8740747" y="3644856"/>
            <a:ext cx="2361924" cy="144650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200" dirty="0">
                <a:solidFill>
                  <a:schemeClr val="dk1"/>
                </a:solidFill>
                <a:latin typeface="Calibri"/>
                <a:ea typeface="Calibri"/>
                <a:cs typeface="Calibri"/>
                <a:sym typeface="Calibri"/>
              </a:rPr>
              <a:t>Anak-</a:t>
            </a:r>
            <a:r>
              <a:rPr lang="en-GB" sz="2200" dirty="0" err="1">
                <a:solidFill>
                  <a:schemeClr val="dk1"/>
                </a:solidFill>
                <a:latin typeface="Calibri"/>
                <a:ea typeface="Calibri"/>
                <a:cs typeface="Calibri"/>
                <a:sym typeface="Calibri"/>
              </a:rPr>
              <a:t>anak</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memiliki</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teman</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dari</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komunitas</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keagamaan</a:t>
            </a:r>
            <a:r>
              <a:rPr lang="en-GB" sz="2200" dirty="0">
                <a:solidFill>
                  <a:schemeClr val="dk1"/>
                </a:solidFill>
                <a:latin typeface="Calibri"/>
                <a:ea typeface="Calibri"/>
                <a:cs typeface="Calibri"/>
                <a:sym typeface="Calibri"/>
              </a:rPr>
              <a:t> lain.  </a:t>
            </a:r>
            <a:endParaRPr sz="2200" dirty="0"/>
          </a:p>
        </p:txBody>
      </p:sp>
      <p:sp>
        <p:nvSpPr>
          <p:cNvPr id="202" name="Google Shape;202;p14"/>
          <p:cNvSpPr txBox="1"/>
          <p:nvPr/>
        </p:nvSpPr>
        <p:spPr>
          <a:xfrm>
            <a:off x="6190738" y="900587"/>
            <a:ext cx="3595079"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a:solidFill>
                  <a:schemeClr val="dk1"/>
                </a:solidFill>
                <a:latin typeface="Calibri"/>
                <a:ea typeface="Calibri"/>
                <a:cs typeface="Calibri"/>
                <a:sym typeface="Calibri"/>
              </a:rPr>
              <a:t>Orang tua mendukung… </a:t>
            </a:r>
            <a:endParaRPr sz="1600"/>
          </a:p>
        </p:txBody>
      </p:sp>
      <p:sp>
        <p:nvSpPr>
          <p:cNvPr id="203" name="Google Shape;203;p14"/>
          <p:cNvSpPr txBox="1"/>
          <p:nvPr/>
        </p:nvSpPr>
        <p:spPr>
          <a:xfrm>
            <a:off x="6190738" y="2102498"/>
            <a:ext cx="3667402"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a:solidFill>
                  <a:schemeClr val="dk1"/>
                </a:solidFill>
                <a:latin typeface="Calibri"/>
                <a:ea typeface="Calibri"/>
                <a:cs typeface="Calibri"/>
                <a:sym typeface="Calibri"/>
              </a:rPr>
              <a:t>Para pemuka agama </a:t>
            </a:r>
            <a:br>
              <a:rPr lang="en-GB" sz="1600">
                <a:solidFill>
                  <a:schemeClr val="dk1"/>
                </a:solidFill>
                <a:latin typeface="Calibri"/>
                <a:ea typeface="Calibri"/>
                <a:cs typeface="Calibri"/>
                <a:sym typeface="Calibri"/>
              </a:rPr>
            </a:br>
            <a:r>
              <a:rPr lang="en-GB" sz="1600">
                <a:solidFill>
                  <a:schemeClr val="dk1"/>
                </a:solidFill>
                <a:latin typeface="Calibri"/>
                <a:ea typeface="Calibri"/>
                <a:cs typeface="Calibri"/>
                <a:sym typeface="Calibri"/>
              </a:rPr>
              <a:t>mendorong... </a:t>
            </a:r>
            <a:endParaRPr sz="1600"/>
          </a:p>
        </p:txBody>
      </p:sp>
      <p:sp>
        <p:nvSpPr>
          <p:cNvPr id="204" name="Google Shape;204;p14"/>
          <p:cNvSpPr txBox="1"/>
          <p:nvPr/>
        </p:nvSpPr>
        <p:spPr>
          <a:xfrm>
            <a:off x="6190738" y="1388730"/>
            <a:ext cx="2050437"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dirty="0" err="1">
                <a:solidFill>
                  <a:schemeClr val="dk1"/>
                </a:solidFill>
                <a:latin typeface="Calibri"/>
                <a:ea typeface="Calibri"/>
                <a:cs typeface="Calibri"/>
                <a:sym typeface="Calibri"/>
              </a:rPr>
              <a:t>Sekolah</a:t>
            </a:r>
            <a:r>
              <a:rPr lang="en-GB" sz="1600" dirty="0">
                <a:solidFill>
                  <a:schemeClr val="dk1"/>
                </a:solidFill>
                <a:latin typeface="Calibri"/>
                <a:ea typeface="Calibri"/>
                <a:cs typeface="Calibri"/>
                <a:sym typeface="Calibri"/>
              </a:rPr>
              <a:t> </a:t>
            </a:r>
            <a:r>
              <a:rPr lang="en-GB" sz="1600" dirty="0" err="1">
                <a:solidFill>
                  <a:schemeClr val="dk1"/>
                </a:solidFill>
                <a:latin typeface="Calibri"/>
                <a:ea typeface="Calibri"/>
                <a:cs typeface="Calibri"/>
                <a:sym typeface="Calibri"/>
              </a:rPr>
              <a:t>secara</a:t>
            </a:r>
            <a:r>
              <a:rPr lang="en-GB" sz="1600" dirty="0">
                <a:solidFill>
                  <a:schemeClr val="dk1"/>
                </a:solidFill>
                <a:latin typeface="Calibri"/>
                <a:ea typeface="Calibri"/>
                <a:cs typeface="Calibri"/>
                <a:sym typeface="Calibri"/>
              </a:rPr>
              <a:t> </a:t>
            </a:r>
            <a:r>
              <a:rPr lang="en-GB" sz="1600" dirty="0" err="1">
                <a:solidFill>
                  <a:schemeClr val="dk1"/>
                </a:solidFill>
                <a:latin typeface="Calibri"/>
                <a:ea typeface="Calibri"/>
                <a:cs typeface="Calibri"/>
                <a:sym typeface="Calibri"/>
              </a:rPr>
              <a:t>aktif</a:t>
            </a:r>
            <a:r>
              <a:rPr lang="en-GB" sz="1600" dirty="0">
                <a:solidFill>
                  <a:schemeClr val="dk1"/>
                </a:solidFill>
                <a:latin typeface="Calibri"/>
                <a:ea typeface="Calibri"/>
                <a:cs typeface="Calibri"/>
                <a:sym typeface="Calibri"/>
              </a:rPr>
              <a:t> </a:t>
            </a:r>
            <a:r>
              <a:rPr lang="en-GB" sz="1600" dirty="0" err="1">
                <a:solidFill>
                  <a:schemeClr val="dk1"/>
                </a:solidFill>
                <a:latin typeface="Calibri"/>
                <a:ea typeface="Calibri"/>
                <a:cs typeface="Calibri"/>
                <a:sym typeface="Calibri"/>
              </a:rPr>
              <a:t>menangani</a:t>
            </a:r>
            <a:r>
              <a:rPr lang="en-GB" sz="1600" dirty="0">
                <a:solidFill>
                  <a:schemeClr val="dk1"/>
                </a:solidFill>
                <a:latin typeface="Calibri"/>
                <a:ea typeface="Calibri"/>
                <a:cs typeface="Calibri"/>
                <a:sym typeface="Calibri"/>
              </a:rPr>
              <a:t>…</a:t>
            </a:r>
            <a:endParaRPr sz="1600" dirty="0"/>
          </a:p>
        </p:txBody>
      </p:sp>
      <p:sp>
        <p:nvSpPr>
          <p:cNvPr id="205" name="Google Shape;205;p14"/>
          <p:cNvSpPr txBox="1"/>
          <p:nvPr/>
        </p:nvSpPr>
        <p:spPr>
          <a:xfrm>
            <a:off x="1178140" y="3891325"/>
            <a:ext cx="1840118" cy="49240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600" b="1" dirty="0" err="1">
                <a:solidFill>
                  <a:schemeClr val="dk1"/>
                </a:solidFill>
                <a:latin typeface="Calibri"/>
                <a:ea typeface="Calibri"/>
                <a:cs typeface="Calibri"/>
                <a:sym typeface="Calibri"/>
              </a:rPr>
              <a:t>Masalah</a:t>
            </a:r>
            <a:endParaRPr sz="2600" b="1" dirty="0">
              <a:solidFill>
                <a:schemeClr val="dk1"/>
              </a:solidFill>
              <a:latin typeface="Calibri"/>
              <a:ea typeface="Calibri"/>
              <a:cs typeface="Calibri"/>
              <a:sym typeface="Calibri"/>
            </a:endParaRPr>
          </a:p>
        </p:txBody>
      </p:sp>
      <p:sp>
        <p:nvSpPr>
          <p:cNvPr id="206" name="Google Shape;206;p14"/>
          <p:cNvSpPr txBox="1"/>
          <p:nvPr/>
        </p:nvSpPr>
        <p:spPr>
          <a:xfrm>
            <a:off x="889049" y="4429686"/>
            <a:ext cx="2417934" cy="144650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200">
                <a:solidFill>
                  <a:schemeClr val="dk1"/>
                </a:solidFill>
                <a:latin typeface="Calibri"/>
                <a:ea typeface="Calibri"/>
                <a:cs typeface="Calibri"/>
                <a:sym typeface="Calibri"/>
              </a:rPr>
              <a:t>Anak-anak tidak memiliki teman dari komunitas agama lain.</a:t>
            </a:r>
            <a:endParaRPr sz="2200"/>
          </a:p>
        </p:txBody>
      </p:sp>
      <p:pic>
        <p:nvPicPr>
          <p:cNvPr id="207" name="Google Shape;207;p14"/>
          <p:cNvPicPr preferRelativeResize="0"/>
          <p:nvPr/>
        </p:nvPicPr>
        <p:blipFill rotWithShape="1">
          <a:blip r:embed="rId6">
            <a:alphaModFix/>
          </a:blip>
          <a:srcRect/>
          <a:stretch/>
        </p:blipFill>
        <p:spPr>
          <a:xfrm>
            <a:off x="404273" y="851563"/>
            <a:ext cx="3520034" cy="3262297"/>
          </a:xfrm>
          <a:prstGeom prst="rect">
            <a:avLst/>
          </a:prstGeom>
          <a:noFill/>
          <a:ln>
            <a:noFill/>
          </a:ln>
        </p:spPr>
      </p:pic>
      <p:pic>
        <p:nvPicPr>
          <p:cNvPr id="208" name="Google Shape;208;p14"/>
          <p:cNvPicPr preferRelativeResize="0"/>
          <p:nvPr/>
        </p:nvPicPr>
        <p:blipFill rotWithShape="1">
          <a:blip r:embed="rId7">
            <a:alphaModFix/>
          </a:blip>
          <a:srcRect/>
          <a:stretch/>
        </p:blipFill>
        <p:spPr>
          <a:xfrm>
            <a:off x="3451253" y="4146225"/>
            <a:ext cx="3667401" cy="2344079"/>
          </a:xfrm>
          <a:prstGeom prst="rect">
            <a:avLst/>
          </a:prstGeom>
          <a:noFill/>
          <a:ln>
            <a:noFill/>
          </a:ln>
        </p:spPr>
      </p:pic>
      <p:sp>
        <p:nvSpPr>
          <p:cNvPr id="209" name="Google Shape;209;p14"/>
          <p:cNvSpPr txBox="1"/>
          <p:nvPr/>
        </p:nvSpPr>
        <p:spPr>
          <a:xfrm>
            <a:off x="4393199" y="4368131"/>
            <a:ext cx="3595079"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dirty="0" err="1">
                <a:solidFill>
                  <a:schemeClr val="dk1"/>
                </a:solidFill>
                <a:latin typeface="Calibri"/>
                <a:ea typeface="Calibri"/>
                <a:cs typeface="Calibri"/>
                <a:sym typeface="Calibri"/>
              </a:rPr>
              <a:t>Orangtua</a:t>
            </a:r>
            <a:r>
              <a:rPr lang="en-GB" sz="1600" dirty="0">
                <a:solidFill>
                  <a:schemeClr val="dk1"/>
                </a:solidFill>
                <a:latin typeface="Calibri"/>
                <a:ea typeface="Calibri"/>
                <a:cs typeface="Calibri"/>
                <a:sym typeface="Calibri"/>
              </a:rPr>
              <a:t> </a:t>
            </a:r>
            <a:r>
              <a:rPr lang="en-GB" sz="1600" dirty="0" err="1">
                <a:solidFill>
                  <a:schemeClr val="dk1"/>
                </a:solidFill>
                <a:latin typeface="Calibri"/>
                <a:ea typeface="Calibri"/>
                <a:cs typeface="Calibri"/>
                <a:sym typeface="Calibri"/>
              </a:rPr>
              <a:t>berpikir</a:t>
            </a:r>
            <a:r>
              <a:rPr lang="en-GB" sz="1600" dirty="0">
                <a:solidFill>
                  <a:schemeClr val="dk1"/>
                </a:solidFill>
                <a:latin typeface="Calibri"/>
                <a:ea typeface="Calibri"/>
                <a:cs typeface="Calibri"/>
                <a:sym typeface="Calibri"/>
              </a:rPr>
              <a:t>…</a:t>
            </a:r>
            <a:endParaRPr sz="1600" dirty="0"/>
          </a:p>
        </p:txBody>
      </p:sp>
      <p:sp>
        <p:nvSpPr>
          <p:cNvPr id="210" name="Google Shape;210;p14"/>
          <p:cNvSpPr txBox="1"/>
          <p:nvPr/>
        </p:nvSpPr>
        <p:spPr>
          <a:xfrm>
            <a:off x="4393199" y="5544728"/>
            <a:ext cx="2192796" cy="58473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dirty="0">
                <a:solidFill>
                  <a:schemeClr val="dk1"/>
                </a:solidFill>
                <a:latin typeface="Calibri"/>
                <a:ea typeface="Calibri"/>
                <a:cs typeface="Calibri"/>
                <a:sym typeface="Calibri"/>
              </a:rPr>
              <a:t>Para </a:t>
            </a:r>
            <a:r>
              <a:rPr lang="en-GB" sz="1600" dirty="0" err="1">
                <a:solidFill>
                  <a:schemeClr val="dk1"/>
                </a:solidFill>
                <a:latin typeface="Calibri"/>
                <a:ea typeface="Calibri"/>
                <a:cs typeface="Calibri"/>
                <a:sym typeface="Calibri"/>
              </a:rPr>
              <a:t>pemuka</a:t>
            </a:r>
            <a:r>
              <a:rPr lang="en-GB" sz="1600" dirty="0">
                <a:solidFill>
                  <a:schemeClr val="dk1"/>
                </a:solidFill>
                <a:latin typeface="Calibri"/>
                <a:ea typeface="Calibri"/>
                <a:cs typeface="Calibri"/>
                <a:sym typeface="Calibri"/>
              </a:rPr>
              <a:t> agama </a:t>
            </a:r>
            <a:r>
              <a:rPr lang="en-GB" sz="1600" dirty="0" err="1">
                <a:solidFill>
                  <a:schemeClr val="dk1"/>
                </a:solidFill>
                <a:latin typeface="Calibri"/>
                <a:ea typeface="Calibri"/>
                <a:cs typeface="Calibri"/>
                <a:sym typeface="Calibri"/>
              </a:rPr>
              <a:t>tidak</a:t>
            </a:r>
            <a:r>
              <a:rPr lang="en-GB" sz="1600" dirty="0">
                <a:solidFill>
                  <a:schemeClr val="dk1"/>
                </a:solidFill>
                <a:latin typeface="Calibri"/>
                <a:ea typeface="Calibri"/>
                <a:cs typeface="Calibri"/>
                <a:sym typeface="Calibri"/>
              </a:rPr>
              <a:t> </a:t>
            </a:r>
            <a:r>
              <a:rPr lang="en-GB" sz="1600" dirty="0" err="1">
                <a:solidFill>
                  <a:schemeClr val="dk1"/>
                </a:solidFill>
                <a:latin typeface="Calibri"/>
                <a:ea typeface="Calibri"/>
                <a:cs typeface="Calibri"/>
                <a:sym typeface="Calibri"/>
              </a:rPr>
              <a:t>mengizinkan</a:t>
            </a:r>
            <a:r>
              <a:rPr lang="en-GB" sz="1600" dirty="0">
                <a:solidFill>
                  <a:schemeClr val="dk1"/>
                </a:solidFill>
                <a:latin typeface="Calibri"/>
                <a:ea typeface="Calibri"/>
                <a:cs typeface="Calibri"/>
                <a:sym typeface="Calibri"/>
              </a:rPr>
              <a:t>... </a:t>
            </a:r>
            <a:endParaRPr sz="1600" dirty="0"/>
          </a:p>
        </p:txBody>
      </p:sp>
      <p:sp>
        <p:nvSpPr>
          <p:cNvPr id="211" name="Google Shape;211;p14"/>
          <p:cNvSpPr txBox="1"/>
          <p:nvPr/>
        </p:nvSpPr>
        <p:spPr>
          <a:xfrm>
            <a:off x="4393199" y="4822615"/>
            <a:ext cx="2450105"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600" dirty="0" err="1">
                <a:solidFill>
                  <a:schemeClr val="dk1"/>
                </a:solidFill>
                <a:latin typeface="Calibri"/>
                <a:ea typeface="Calibri"/>
                <a:cs typeface="Calibri"/>
                <a:sym typeface="Calibri"/>
              </a:rPr>
              <a:t>Sekolah</a:t>
            </a:r>
            <a:r>
              <a:rPr lang="en-GB" sz="1600" dirty="0">
                <a:solidFill>
                  <a:schemeClr val="dk1"/>
                </a:solidFill>
                <a:latin typeface="Calibri"/>
                <a:ea typeface="Calibri"/>
                <a:cs typeface="Calibri"/>
                <a:sym typeface="Calibri"/>
              </a:rPr>
              <a:t> </a:t>
            </a:r>
            <a:r>
              <a:rPr lang="en-GB" sz="1600" dirty="0" err="1">
                <a:solidFill>
                  <a:schemeClr val="dk1"/>
                </a:solidFill>
                <a:latin typeface="Calibri"/>
                <a:ea typeface="Calibri"/>
                <a:cs typeface="Calibri"/>
                <a:sym typeface="Calibri"/>
              </a:rPr>
              <a:t>memberikan</a:t>
            </a:r>
            <a:r>
              <a:rPr lang="en-GB" sz="1600" dirty="0">
                <a:solidFill>
                  <a:schemeClr val="dk1"/>
                </a:solidFill>
                <a:latin typeface="Calibri"/>
                <a:ea typeface="Calibri"/>
                <a:cs typeface="Calibri"/>
                <a:sym typeface="Calibri"/>
              </a:rPr>
              <a:t> </a:t>
            </a:r>
            <a:r>
              <a:rPr lang="en-GB" sz="1600" dirty="0" err="1">
                <a:solidFill>
                  <a:schemeClr val="dk1"/>
                </a:solidFill>
                <a:latin typeface="Calibri"/>
                <a:ea typeface="Calibri"/>
                <a:cs typeface="Calibri"/>
                <a:sym typeface="Calibri"/>
              </a:rPr>
              <a:t>toleransi</a:t>
            </a:r>
            <a:r>
              <a:rPr lang="en-GB" sz="1600" dirty="0">
                <a:solidFill>
                  <a:schemeClr val="dk1"/>
                </a:solidFill>
                <a:latin typeface="Calibri"/>
                <a:ea typeface="Calibri"/>
                <a:cs typeface="Calibri"/>
                <a:sym typeface="Calibri"/>
              </a:rPr>
              <a:t> </a:t>
            </a:r>
            <a:r>
              <a:rPr lang="en-GB" sz="1600" dirty="0" err="1">
                <a:solidFill>
                  <a:schemeClr val="dk1"/>
                </a:solidFill>
                <a:latin typeface="Calibri"/>
                <a:ea typeface="Calibri"/>
                <a:cs typeface="Calibri"/>
                <a:sym typeface="Calibri"/>
              </a:rPr>
              <a:t>terhadap</a:t>
            </a:r>
            <a:r>
              <a:rPr lang="en-GB" sz="1600" dirty="0">
                <a:solidFill>
                  <a:schemeClr val="dk1"/>
                </a:solidFill>
                <a:latin typeface="Calibri"/>
                <a:ea typeface="Calibri"/>
                <a:cs typeface="Calibri"/>
                <a:sym typeface="Calibri"/>
              </a:rPr>
              <a:t>…</a:t>
            </a:r>
            <a:endParaRPr sz="1600" dirty="0"/>
          </a:p>
        </p:txBody>
      </p:sp>
    </p:spTree>
  </p:cSld>
  <p:clrMapOvr>
    <a:masterClrMapping/>
  </p:clrMapOvr>
  <p:extLst>
    <p:ext uri="{6950BFC3-D8DA-4A85-94F7-54DA5524770B}">
      <p188:commentRel xmlns:p188="http://schemas.microsoft.com/office/powerpoint/2018/8/main" r:id="rId3"/>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pic>
        <p:nvPicPr>
          <p:cNvPr id="219" name="Google Shape;219;p15"/>
          <p:cNvPicPr preferRelativeResize="0"/>
          <p:nvPr/>
        </p:nvPicPr>
        <p:blipFill rotWithShape="1">
          <a:blip r:embed="rId3">
            <a:alphaModFix/>
          </a:blip>
          <a:srcRect/>
          <a:stretch/>
        </p:blipFill>
        <p:spPr>
          <a:xfrm>
            <a:off x="1080843" y="636141"/>
            <a:ext cx="10256559" cy="5585717"/>
          </a:xfrm>
          <a:prstGeom prst="rect">
            <a:avLst/>
          </a:prstGeom>
          <a:noFill/>
          <a:ln>
            <a:noFill/>
          </a:ln>
        </p:spPr>
      </p:pic>
      <p:pic>
        <p:nvPicPr>
          <p:cNvPr id="220" name="Google Shape;220;p15" descr="En bild som visar text&#10;&#10;Automatiskt genererad beskrivning"/>
          <p:cNvPicPr preferRelativeResize="0"/>
          <p:nvPr/>
        </p:nvPicPr>
        <p:blipFill rotWithShape="1">
          <a:blip r:embed="rId4">
            <a:alphaModFix/>
          </a:blip>
          <a:srcRect/>
          <a:stretch/>
        </p:blipFill>
        <p:spPr>
          <a:xfrm>
            <a:off x="857444" y="3497332"/>
            <a:ext cx="2906299" cy="196720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pic>
        <p:nvPicPr>
          <p:cNvPr id="228" name="Google Shape;228;p16"/>
          <p:cNvPicPr preferRelativeResize="0"/>
          <p:nvPr/>
        </p:nvPicPr>
        <p:blipFill rotWithShape="1">
          <a:blip r:embed="rId3">
            <a:alphaModFix/>
          </a:blip>
          <a:srcRect/>
          <a:stretch/>
        </p:blipFill>
        <p:spPr>
          <a:xfrm>
            <a:off x="1080843" y="636141"/>
            <a:ext cx="10256559" cy="5585717"/>
          </a:xfrm>
          <a:prstGeom prst="rect">
            <a:avLst/>
          </a:prstGeom>
          <a:noFill/>
          <a:ln>
            <a:noFill/>
          </a:ln>
        </p:spPr>
      </p:pic>
      <p:pic>
        <p:nvPicPr>
          <p:cNvPr id="229" name="Google Shape;229;p16" descr="A picture containing text, clipart&#10;&#10;Description automatically generated"/>
          <p:cNvPicPr preferRelativeResize="0"/>
          <p:nvPr/>
        </p:nvPicPr>
        <p:blipFill rotWithShape="1">
          <a:blip r:embed="rId4">
            <a:alphaModFix/>
          </a:blip>
          <a:srcRect/>
          <a:stretch/>
        </p:blipFill>
        <p:spPr>
          <a:xfrm>
            <a:off x="4376060" y="3497332"/>
            <a:ext cx="1012448" cy="2116297"/>
          </a:xfrm>
          <a:prstGeom prst="rect">
            <a:avLst/>
          </a:prstGeom>
          <a:noFill/>
          <a:ln>
            <a:noFill/>
          </a:ln>
        </p:spPr>
      </p:pic>
      <p:pic>
        <p:nvPicPr>
          <p:cNvPr id="230" name="Google Shape;230;p16" descr="Icon&#10;&#10;Description automatically generated"/>
          <p:cNvPicPr preferRelativeResize="0"/>
          <p:nvPr/>
        </p:nvPicPr>
        <p:blipFill rotWithShape="1">
          <a:blip r:embed="rId5">
            <a:alphaModFix/>
          </a:blip>
          <a:srcRect/>
          <a:stretch/>
        </p:blipFill>
        <p:spPr>
          <a:xfrm>
            <a:off x="5757098" y="2743344"/>
            <a:ext cx="1272641" cy="2870285"/>
          </a:xfrm>
          <a:prstGeom prst="rect">
            <a:avLst/>
          </a:prstGeom>
          <a:noFill/>
          <a:ln>
            <a:noFill/>
          </a:ln>
        </p:spPr>
      </p:pic>
      <p:sp>
        <p:nvSpPr>
          <p:cNvPr id="231" name="Google Shape;231;p16"/>
          <p:cNvSpPr txBox="1"/>
          <p:nvPr/>
        </p:nvSpPr>
        <p:spPr>
          <a:xfrm>
            <a:off x="5756961" y="4817357"/>
            <a:ext cx="1197423" cy="64629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200" dirty="0" err="1">
                <a:solidFill>
                  <a:schemeClr val="dk1"/>
                </a:solidFill>
                <a:latin typeface="Calibri"/>
                <a:ea typeface="Calibri"/>
                <a:cs typeface="Calibri"/>
                <a:sym typeface="Calibri"/>
              </a:rPr>
              <a:t>Orangtua</a:t>
            </a:r>
            <a:endParaRPr sz="1200" dirty="0">
              <a:solidFill>
                <a:schemeClr val="dk1"/>
              </a:solidFill>
              <a:latin typeface="Calibri"/>
              <a:ea typeface="Calibri"/>
              <a:cs typeface="Calibri"/>
              <a:sym typeface="Calibri"/>
            </a:endParaRPr>
          </a:p>
          <a:p>
            <a:pPr marL="0" marR="0" lvl="0" indent="0" algn="ctr" rtl="0">
              <a:spcBef>
                <a:spcPts val="0"/>
              </a:spcBef>
              <a:spcAft>
                <a:spcPts val="0"/>
              </a:spcAft>
              <a:buNone/>
            </a:pPr>
            <a:r>
              <a:rPr lang="en-GB" sz="1200" dirty="0" err="1">
                <a:solidFill>
                  <a:schemeClr val="dk1"/>
                </a:solidFill>
                <a:latin typeface="Calibri"/>
                <a:ea typeface="Calibri"/>
                <a:cs typeface="Calibri"/>
                <a:sym typeface="Calibri"/>
              </a:rPr>
              <a:t>Komite</a:t>
            </a:r>
            <a:r>
              <a:rPr lang="en-GB" sz="1200" dirty="0">
                <a:solidFill>
                  <a:schemeClr val="dk1"/>
                </a:solidFill>
                <a:latin typeface="Calibri"/>
                <a:ea typeface="Calibri"/>
                <a:cs typeface="Calibri"/>
                <a:sym typeface="Calibri"/>
              </a:rPr>
              <a:t> </a:t>
            </a:r>
            <a:r>
              <a:rPr lang="en-GB" sz="1200" dirty="0" err="1">
                <a:solidFill>
                  <a:schemeClr val="dk1"/>
                </a:solidFill>
                <a:latin typeface="Calibri"/>
                <a:ea typeface="Calibri"/>
                <a:cs typeface="Calibri"/>
                <a:sym typeface="Calibri"/>
              </a:rPr>
              <a:t>sekolah</a:t>
            </a:r>
            <a:endParaRPr sz="1200" dirty="0">
              <a:solidFill>
                <a:schemeClr val="dk1"/>
              </a:solidFill>
              <a:latin typeface="Calibri"/>
              <a:ea typeface="Calibri"/>
              <a:cs typeface="Calibri"/>
              <a:sym typeface="Calibri"/>
            </a:endParaRPr>
          </a:p>
          <a:p>
            <a:pPr marL="0" marR="0" lvl="0" indent="0" algn="ctr" rtl="0">
              <a:spcBef>
                <a:spcPts val="0"/>
              </a:spcBef>
              <a:spcAft>
                <a:spcPts val="0"/>
              </a:spcAft>
              <a:buNone/>
            </a:pPr>
            <a:r>
              <a:rPr lang="en-GB" sz="1200" dirty="0" err="1">
                <a:solidFill>
                  <a:schemeClr val="dk1"/>
                </a:solidFill>
                <a:latin typeface="Calibri"/>
                <a:ea typeface="Calibri"/>
                <a:cs typeface="Calibri"/>
                <a:sym typeface="Calibri"/>
              </a:rPr>
              <a:t>Pemuka</a:t>
            </a:r>
            <a:r>
              <a:rPr lang="en-GB" sz="1200" dirty="0">
                <a:solidFill>
                  <a:schemeClr val="dk1"/>
                </a:solidFill>
                <a:latin typeface="Calibri"/>
                <a:ea typeface="Calibri"/>
                <a:cs typeface="Calibri"/>
                <a:sym typeface="Calibri"/>
              </a:rPr>
              <a:t> agama</a:t>
            </a:r>
            <a:endParaRPr sz="1200" dirty="0"/>
          </a:p>
        </p:txBody>
      </p:sp>
      <p:pic>
        <p:nvPicPr>
          <p:cNvPr id="232" name="Google Shape;232;p16" descr="En bild som visar text&#10;&#10;Automatiskt genererad beskrivning"/>
          <p:cNvPicPr preferRelativeResize="0"/>
          <p:nvPr/>
        </p:nvPicPr>
        <p:blipFill rotWithShape="1">
          <a:blip r:embed="rId6">
            <a:alphaModFix/>
          </a:blip>
          <a:srcRect/>
          <a:stretch/>
        </p:blipFill>
        <p:spPr>
          <a:xfrm>
            <a:off x="857444" y="3497332"/>
            <a:ext cx="2906299" cy="1967204"/>
          </a:xfrm>
          <a:prstGeom prst="rect">
            <a:avLst/>
          </a:prstGeom>
          <a:noFill/>
          <a:ln>
            <a:noFill/>
          </a:ln>
        </p:spPr>
      </p:pic>
      <p:sp>
        <p:nvSpPr>
          <p:cNvPr id="233" name="Google Shape;233;p16"/>
          <p:cNvSpPr txBox="1"/>
          <p:nvPr/>
        </p:nvSpPr>
        <p:spPr>
          <a:xfrm>
            <a:off x="4376197" y="5098101"/>
            <a:ext cx="1012448" cy="27695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200" dirty="0">
                <a:sym typeface="Calibri"/>
              </a:rPr>
              <a:t>Anak-</a:t>
            </a:r>
            <a:r>
              <a:rPr lang="en-GB" sz="1200" dirty="0" err="1">
                <a:sym typeface="Calibri"/>
              </a:rPr>
              <a:t>anak</a:t>
            </a:r>
            <a:endParaRPr sz="1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pic>
        <p:nvPicPr>
          <p:cNvPr id="241" name="Google Shape;241;p17"/>
          <p:cNvPicPr preferRelativeResize="0"/>
          <p:nvPr/>
        </p:nvPicPr>
        <p:blipFill rotWithShape="1">
          <a:blip r:embed="rId3">
            <a:alphaModFix/>
          </a:blip>
          <a:srcRect/>
          <a:stretch/>
        </p:blipFill>
        <p:spPr>
          <a:xfrm>
            <a:off x="1080843" y="636141"/>
            <a:ext cx="10256559" cy="5585717"/>
          </a:xfrm>
          <a:prstGeom prst="rect">
            <a:avLst/>
          </a:prstGeom>
          <a:noFill/>
          <a:ln>
            <a:noFill/>
          </a:ln>
        </p:spPr>
      </p:pic>
      <p:pic>
        <p:nvPicPr>
          <p:cNvPr id="242" name="Google Shape;242;p17" descr="A picture containing text, clipart&#10;&#10;Description automatically generated"/>
          <p:cNvPicPr preferRelativeResize="0"/>
          <p:nvPr/>
        </p:nvPicPr>
        <p:blipFill rotWithShape="1">
          <a:blip r:embed="rId4">
            <a:alphaModFix/>
          </a:blip>
          <a:srcRect/>
          <a:stretch/>
        </p:blipFill>
        <p:spPr>
          <a:xfrm>
            <a:off x="4376060" y="3497332"/>
            <a:ext cx="1012448" cy="2116297"/>
          </a:xfrm>
          <a:prstGeom prst="rect">
            <a:avLst/>
          </a:prstGeom>
          <a:noFill/>
          <a:ln>
            <a:noFill/>
          </a:ln>
        </p:spPr>
      </p:pic>
      <p:pic>
        <p:nvPicPr>
          <p:cNvPr id="243" name="Google Shape;243;p17" descr="Icon&#10;&#10;Description automatically generated"/>
          <p:cNvPicPr preferRelativeResize="0"/>
          <p:nvPr/>
        </p:nvPicPr>
        <p:blipFill rotWithShape="1">
          <a:blip r:embed="rId5">
            <a:alphaModFix/>
          </a:blip>
          <a:srcRect/>
          <a:stretch/>
        </p:blipFill>
        <p:spPr>
          <a:xfrm>
            <a:off x="5757098" y="2743344"/>
            <a:ext cx="1272641" cy="2870285"/>
          </a:xfrm>
          <a:prstGeom prst="rect">
            <a:avLst/>
          </a:prstGeom>
          <a:noFill/>
          <a:ln>
            <a:noFill/>
          </a:ln>
        </p:spPr>
      </p:pic>
      <p:pic>
        <p:nvPicPr>
          <p:cNvPr id="244" name="Google Shape;244;p17" descr="A picture containing text, clipart&#10;&#10;Description automatically generated"/>
          <p:cNvPicPr preferRelativeResize="0"/>
          <p:nvPr/>
        </p:nvPicPr>
        <p:blipFill rotWithShape="1">
          <a:blip r:embed="rId6">
            <a:alphaModFix/>
          </a:blip>
          <a:srcRect/>
          <a:stretch/>
        </p:blipFill>
        <p:spPr>
          <a:xfrm>
            <a:off x="7268907" y="2730793"/>
            <a:ext cx="1096775" cy="2565962"/>
          </a:xfrm>
          <a:prstGeom prst="rect">
            <a:avLst/>
          </a:prstGeom>
          <a:noFill/>
          <a:ln>
            <a:noFill/>
          </a:ln>
        </p:spPr>
      </p:pic>
      <p:pic>
        <p:nvPicPr>
          <p:cNvPr id="245" name="Google Shape;245;p17" descr="A picture containing text, clipart&#10;&#10;Description automatically generated"/>
          <p:cNvPicPr preferRelativeResize="0"/>
          <p:nvPr/>
        </p:nvPicPr>
        <p:blipFill rotWithShape="1">
          <a:blip r:embed="rId7">
            <a:alphaModFix/>
          </a:blip>
          <a:srcRect/>
          <a:stretch/>
        </p:blipFill>
        <p:spPr>
          <a:xfrm>
            <a:off x="8562808" y="1207079"/>
            <a:ext cx="1217000" cy="3055827"/>
          </a:xfrm>
          <a:prstGeom prst="rect">
            <a:avLst/>
          </a:prstGeom>
          <a:noFill/>
          <a:ln>
            <a:noFill/>
          </a:ln>
        </p:spPr>
      </p:pic>
      <p:sp>
        <p:nvSpPr>
          <p:cNvPr id="248" name="Google Shape;248;p17"/>
          <p:cNvSpPr txBox="1"/>
          <p:nvPr/>
        </p:nvSpPr>
        <p:spPr>
          <a:xfrm>
            <a:off x="7322699" y="4505270"/>
            <a:ext cx="918475" cy="64629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200" dirty="0" err="1">
                <a:solidFill>
                  <a:schemeClr val="dk1"/>
                </a:solidFill>
                <a:latin typeface="Calibri"/>
                <a:ea typeface="Calibri"/>
                <a:cs typeface="Calibri"/>
                <a:sym typeface="Calibri"/>
              </a:rPr>
              <a:t>Komite</a:t>
            </a:r>
            <a:r>
              <a:rPr lang="en-GB" sz="1200" dirty="0">
                <a:solidFill>
                  <a:schemeClr val="dk1"/>
                </a:solidFill>
                <a:latin typeface="Calibri"/>
                <a:ea typeface="Calibri"/>
                <a:cs typeface="Calibri"/>
                <a:sym typeface="Calibri"/>
              </a:rPr>
              <a:t> </a:t>
            </a:r>
            <a:br>
              <a:rPr lang="en-GB" sz="1200" dirty="0">
                <a:solidFill>
                  <a:schemeClr val="dk1"/>
                </a:solidFill>
                <a:latin typeface="Calibri"/>
                <a:ea typeface="Calibri"/>
                <a:cs typeface="Calibri"/>
                <a:sym typeface="Calibri"/>
              </a:rPr>
            </a:br>
            <a:r>
              <a:rPr lang="en-GB" sz="1200" dirty="0" err="1">
                <a:solidFill>
                  <a:schemeClr val="dk1"/>
                </a:solidFill>
                <a:latin typeface="Calibri"/>
                <a:ea typeface="Calibri"/>
                <a:cs typeface="Calibri"/>
                <a:sym typeface="Calibri"/>
              </a:rPr>
              <a:t>lintas</a:t>
            </a:r>
            <a:r>
              <a:rPr lang="en-GB" sz="1200" dirty="0">
                <a:solidFill>
                  <a:schemeClr val="dk1"/>
                </a:solidFill>
                <a:latin typeface="Calibri"/>
                <a:ea typeface="Calibri"/>
                <a:cs typeface="Calibri"/>
                <a:sym typeface="Calibri"/>
              </a:rPr>
              <a:t> </a:t>
            </a:r>
            <a:br>
              <a:rPr lang="en-GB" sz="1200" dirty="0">
                <a:solidFill>
                  <a:schemeClr val="dk1"/>
                </a:solidFill>
                <a:latin typeface="Calibri"/>
                <a:ea typeface="Calibri"/>
                <a:cs typeface="Calibri"/>
                <a:sym typeface="Calibri"/>
              </a:rPr>
            </a:br>
            <a:r>
              <a:rPr lang="en-GB" sz="1200" dirty="0">
                <a:solidFill>
                  <a:schemeClr val="dk1"/>
                </a:solidFill>
                <a:latin typeface="Calibri"/>
                <a:ea typeface="Calibri"/>
                <a:cs typeface="Calibri"/>
                <a:sym typeface="Calibri"/>
              </a:rPr>
              <a:t>agama </a:t>
            </a:r>
            <a:endParaRPr sz="1200" dirty="0"/>
          </a:p>
        </p:txBody>
      </p:sp>
      <p:sp>
        <p:nvSpPr>
          <p:cNvPr id="249" name="Google Shape;249;p17"/>
          <p:cNvSpPr txBox="1"/>
          <p:nvPr/>
        </p:nvSpPr>
        <p:spPr>
          <a:xfrm>
            <a:off x="8678629" y="3355099"/>
            <a:ext cx="1125628" cy="83095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200" dirty="0">
                <a:solidFill>
                  <a:schemeClr val="dk1"/>
                </a:solidFill>
                <a:latin typeface="Calibri"/>
                <a:ea typeface="Calibri"/>
                <a:cs typeface="Calibri"/>
                <a:sym typeface="Calibri"/>
              </a:rPr>
              <a:t>Influencer </a:t>
            </a:r>
            <a:br>
              <a:rPr lang="en-GB" sz="1200" dirty="0">
                <a:solidFill>
                  <a:schemeClr val="dk1"/>
                </a:solidFill>
                <a:latin typeface="Calibri"/>
                <a:ea typeface="Calibri"/>
                <a:cs typeface="Calibri"/>
                <a:sym typeface="Calibri"/>
              </a:rPr>
            </a:br>
            <a:r>
              <a:rPr lang="en-GB" sz="1200" dirty="0">
                <a:solidFill>
                  <a:schemeClr val="dk1"/>
                </a:solidFill>
                <a:latin typeface="Calibri"/>
                <a:ea typeface="Calibri"/>
                <a:cs typeface="Calibri"/>
                <a:sym typeface="Calibri"/>
              </a:rPr>
              <a:t>media </a:t>
            </a:r>
            <a:r>
              <a:rPr lang="en-GB" sz="1200" dirty="0" err="1">
                <a:solidFill>
                  <a:schemeClr val="dk1"/>
                </a:solidFill>
                <a:latin typeface="Calibri"/>
                <a:ea typeface="Calibri"/>
                <a:cs typeface="Calibri"/>
                <a:sym typeface="Calibri"/>
              </a:rPr>
              <a:t>sosial</a:t>
            </a:r>
            <a:r>
              <a:rPr lang="en-GB" sz="1200" dirty="0">
                <a:solidFill>
                  <a:schemeClr val="dk1"/>
                </a:solidFill>
                <a:latin typeface="Calibri"/>
                <a:ea typeface="Calibri"/>
                <a:cs typeface="Calibri"/>
                <a:sym typeface="Calibri"/>
              </a:rPr>
              <a:t> </a:t>
            </a:r>
            <a:br>
              <a:rPr lang="en-GB" sz="1200" dirty="0">
                <a:solidFill>
                  <a:schemeClr val="dk1"/>
                </a:solidFill>
                <a:latin typeface="Calibri"/>
                <a:ea typeface="Calibri"/>
                <a:cs typeface="Calibri"/>
                <a:sym typeface="Calibri"/>
              </a:rPr>
            </a:br>
            <a:r>
              <a:rPr lang="en-GB" sz="1200" dirty="0">
                <a:solidFill>
                  <a:schemeClr val="dk1"/>
                </a:solidFill>
                <a:latin typeface="Calibri"/>
                <a:ea typeface="Calibri"/>
                <a:cs typeface="Calibri"/>
                <a:sym typeface="Calibri"/>
              </a:rPr>
              <a:t>yang </a:t>
            </a:r>
            <a:r>
              <a:rPr lang="en-GB" sz="1200" dirty="0" err="1">
                <a:solidFill>
                  <a:schemeClr val="dk1"/>
                </a:solidFill>
                <a:latin typeface="Calibri"/>
                <a:ea typeface="Calibri"/>
                <a:cs typeface="Calibri"/>
                <a:sym typeface="Calibri"/>
              </a:rPr>
              <a:t>tidak</a:t>
            </a:r>
            <a:r>
              <a:rPr lang="en-GB" sz="1200" dirty="0">
                <a:solidFill>
                  <a:schemeClr val="dk1"/>
                </a:solidFill>
                <a:latin typeface="Calibri"/>
                <a:ea typeface="Calibri"/>
                <a:cs typeface="Calibri"/>
                <a:sym typeface="Calibri"/>
              </a:rPr>
              <a:t> </a:t>
            </a:r>
            <a:br>
              <a:rPr lang="en-GB" sz="1200" dirty="0">
                <a:solidFill>
                  <a:schemeClr val="dk1"/>
                </a:solidFill>
                <a:latin typeface="Calibri"/>
                <a:ea typeface="Calibri"/>
                <a:cs typeface="Calibri"/>
                <a:sym typeface="Calibri"/>
              </a:rPr>
            </a:br>
            <a:r>
              <a:rPr lang="en-GB" sz="1200" dirty="0" err="1">
                <a:solidFill>
                  <a:schemeClr val="dk1"/>
                </a:solidFill>
                <a:latin typeface="Calibri"/>
                <a:ea typeface="Calibri"/>
                <a:cs typeface="Calibri"/>
                <a:sym typeface="Calibri"/>
              </a:rPr>
              <a:t>toleran</a:t>
            </a:r>
            <a:endParaRPr sz="1200" dirty="0">
              <a:solidFill>
                <a:schemeClr val="dk1"/>
              </a:solidFill>
              <a:latin typeface="Calibri"/>
              <a:ea typeface="Calibri"/>
              <a:cs typeface="Calibri"/>
              <a:sym typeface="Calibri"/>
            </a:endParaRPr>
          </a:p>
        </p:txBody>
      </p:sp>
      <p:pic>
        <p:nvPicPr>
          <p:cNvPr id="250" name="Google Shape;250;p17" descr="En bild som visar text&#10;&#10;Automatiskt genererad beskrivning"/>
          <p:cNvPicPr preferRelativeResize="0"/>
          <p:nvPr/>
        </p:nvPicPr>
        <p:blipFill rotWithShape="1">
          <a:blip r:embed="rId8">
            <a:alphaModFix/>
          </a:blip>
          <a:srcRect/>
          <a:stretch/>
        </p:blipFill>
        <p:spPr>
          <a:xfrm>
            <a:off x="857444" y="3497332"/>
            <a:ext cx="2906299" cy="1967204"/>
          </a:xfrm>
          <a:prstGeom prst="rect">
            <a:avLst/>
          </a:prstGeom>
          <a:noFill/>
          <a:ln>
            <a:noFill/>
          </a:ln>
        </p:spPr>
      </p:pic>
      <p:sp>
        <p:nvSpPr>
          <p:cNvPr id="2" name="Google Shape;231;p16">
            <a:extLst>
              <a:ext uri="{FF2B5EF4-FFF2-40B4-BE49-F238E27FC236}">
                <a16:creationId xmlns:a16="http://schemas.microsoft.com/office/drawing/2014/main" id="{0F2A2C46-E8E7-B297-3BF4-657896E7D4F1}"/>
              </a:ext>
            </a:extLst>
          </p:cNvPr>
          <p:cNvSpPr txBox="1"/>
          <p:nvPr/>
        </p:nvSpPr>
        <p:spPr>
          <a:xfrm>
            <a:off x="5756961" y="4817357"/>
            <a:ext cx="1197423" cy="64629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200" dirty="0" err="1">
                <a:solidFill>
                  <a:schemeClr val="dk1"/>
                </a:solidFill>
                <a:latin typeface="Calibri"/>
                <a:ea typeface="Calibri"/>
                <a:cs typeface="Calibri"/>
                <a:sym typeface="Calibri"/>
              </a:rPr>
              <a:t>Orangtua</a:t>
            </a:r>
            <a:endParaRPr sz="1200" dirty="0">
              <a:solidFill>
                <a:schemeClr val="dk1"/>
              </a:solidFill>
              <a:latin typeface="Calibri"/>
              <a:ea typeface="Calibri"/>
              <a:cs typeface="Calibri"/>
              <a:sym typeface="Calibri"/>
            </a:endParaRPr>
          </a:p>
          <a:p>
            <a:pPr marL="0" marR="0" lvl="0" indent="0" algn="ctr" rtl="0">
              <a:spcBef>
                <a:spcPts val="0"/>
              </a:spcBef>
              <a:spcAft>
                <a:spcPts val="0"/>
              </a:spcAft>
              <a:buNone/>
            </a:pPr>
            <a:r>
              <a:rPr lang="en-GB" sz="1200" dirty="0" err="1">
                <a:solidFill>
                  <a:schemeClr val="dk1"/>
                </a:solidFill>
                <a:latin typeface="Calibri"/>
                <a:ea typeface="Calibri"/>
                <a:cs typeface="Calibri"/>
                <a:sym typeface="Calibri"/>
              </a:rPr>
              <a:t>Komite</a:t>
            </a:r>
            <a:r>
              <a:rPr lang="en-GB" sz="1200" dirty="0">
                <a:solidFill>
                  <a:schemeClr val="dk1"/>
                </a:solidFill>
                <a:latin typeface="Calibri"/>
                <a:ea typeface="Calibri"/>
                <a:cs typeface="Calibri"/>
                <a:sym typeface="Calibri"/>
              </a:rPr>
              <a:t> </a:t>
            </a:r>
            <a:r>
              <a:rPr lang="en-GB" sz="1200" dirty="0" err="1">
                <a:solidFill>
                  <a:schemeClr val="dk1"/>
                </a:solidFill>
                <a:latin typeface="Calibri"/>
                <a:ea typeface="Calibri"/>
                <a:cs typeface="Calibri"/>
                <a:sym typeface="Calibri"/>
              </a:rPr>
              <a:t>sekolah</a:t>
            </a:r>
            <a:endParaRPr sz="1200" dirty="0">
              <a:solidFill>
                <a:schemeClr val="dk1"/>
              </a:solidFill>
              <a:latin typeface="Calibri"/>
              <a:ea typeface="Calibri"/>
              <a:cs typeface="Calibri"/>
              <a:sym typeface="Calibri"/>
            </a:endParaRPr>
          </a:p>
          <a:p>
            <a:pPr marL="0" marR="0" lvl="0" indent="0" algn="ctr" rtl="0">
              <a:spcBef>
                <a:spcPts val="0"/>
              </a:spcBef>
              <a:spcAft>
                <a:spcPts val="0"/>
              </a:spcAft>
              <a:buNone/>
            </a:pPr>
            <a:r>
              <a:rPr lang="en-GB" sz="1200" dirty="0" err="1">
                <a:solidFill>
                  <a:schemeClr val="dk1"/>
                </a:solidFill>
                <a:latin typeface="Calibri"/>
                <a:ea typeface="Calibri"/>
                <a:cs typeface="Calibri"/>
                <a:sym typeface="Calibri"/>
              </a:rPr>
              <a:t>Pemuka</a:t>
            </a:r>
            <a:r>
              <a:rPr lang="en-GB" sz="1200" dirty="0">
                <a:solidFill>
                  <a:schemeClr val="dk1"/>
                </a:solidFill>
                <a:latin typeface="Calibri"/>
                <a:ea typeface="Calibri"/>
                <a:cs typeface="Calibri"/>
                <a:sym typeface="Calibri"/>
              </a:rPr>
              <a:t> agama</a:t>
            </a:r>
            <a:endParaRPr sz="1200" dirty="0"/>
          </a:p>
        </p:txBody>
      </p:sp>
      <p:sp>
        <p:nvSpPr>
          <p:cNvPr id="3" name="Google Shape;233;p16">
            <a:extLst>
              <a:ext uri="{FF2B5EF4-FFF2-40B4-BE49-F238E27FC236}">
                <a16:creationId xmlns:a16="http://schemas.microsoft.com/office/drawing/2014/main" id="{4222C82A-4CDC-A981-564A-D83FFFDACE82}"/>
              </a:ext>
            </a:extLst>
          </p:cNvPr>
          <p:cNvSpPr txBox="1"/>
          <p:nvPr/>
        </p:nvSpPr>
        <p:spPr>
          <a:xfrm>
            <a:off x="4376197" y="5098101"/>
            <a:ext cx="1012448" cy="27695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200" dirty="0">
                <a:sym typeface="Calibri"/>
              </a:rPr>
              <a:t>Anak-</a:t>
            </a:r>
            <a:r>
              <a:rPr lang="en-GB" sz="1200" dirty="0" err="1">
                <a:sym typeface="Calibri"/>
              </a:rPr>
              <a:t>anak</a:t>
            </a:r>
            <a:endParaRPr sz="1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pic>
        <p:nvPicPr>
          <p:cNvPr id="258" name="Google Shape;258;p18" descr="En bild som visar text, clipart&#10;&#10;Automatiskt genererad beskrivning"/>
          <p:cNvPicPr preferRelativeResize="0"/>
          <p:nvPr/>
        </p:nvPicPr>
        <p:blipFill rotWithShape="1">
          <a:blip r:embed="rId3">
            <a:alphaModFix/>
          </a:blip>
          <a:srcRect/>
          <a:stretch/>
        </p:blipFill>
        <p:spPr>
          <a:xfrm>
            <a:off x="7997317" y="1231760"/>
            <a:ext cx="1673134" cy="4577737"/>
          </a:xfrm>
          <a:prstGeom prst="rect">
            <a:avLst/>
          </a:prstGeom>
          <a:noFill/>
          <a:ln>
            <a:noFill/>
          </a:ln>
        </p:spPr>
      </p:pic>
      <p:pic>
        <p:nvPicPr>
          <p:cNvPr id="259" name="Google Shape;259;p18" descr="En bild som visar text, clipart&#10;&#10;Automatiskt genererad beskrivning"/>
          <p:cNvPicPr preferRelativeResize="0"/>
          <p:nvPr/>
        </p:nvPicPr>
        <p:blipFill rotWithShape="1">
          <a:blip r:embed="rId4">
            <a:alphaModFix/>
          </a:blip>
          <a:srcRect/>
          <a:stretch/>
        </p:blipFill>
        <p:spPr>
          <a:xfrm>
            <a:off x="6352872" y="2002290"/>
            <a:ext cx="1597595" cy="3794289"/>
          </a:xfrm>
          <a:prstGeom prst="rect">
            <a:avLst/>
          </a:prstGeom>
          <a:noFill/>
          <a:ln>
            <a:noFill/>
          </a:ln>
        </p:spPr>
      </p:pic>
      <p:pic>
        <p:nvPicPr>
          <p:cNvPr id="260" name="Google Shape;260;p18"/>
          <p:cNvPicPr preferRelativeResize="0"/>
          <p:nvPr/>
        </p:nvPicPr>
        <p:blipFill rotWithShape="1">
          <a:blip r:embed="rId5">
            <a:alphaModFix/>
          </a:blip>
          <a:srcRect/>
          <a:stretch/>
        </p:blipFill>
        <p:spPr>
          <a:xfrm>
            <a:off x="4393074" y="1244680"/>
            <a:ext cx="1779088" cy="4551899"/>
          </a:xfrm>
          <a:prstGeom prst="rect">
            <a:avLst/>
          </a:prstGeom>
          <a:noFill/>
          <a:ln>
            <a:noFill/>
          </a:ln>
        </p:spPr>
      </p:pic>
      <p:pic>
        <p:nvPicPr>
          <p:cNvPr id="261" name="Google Shape;261;p18" descr="En bild som visar text, clipart&#10;&#10;Automatiskt genererad beskrivning"/>
          <p:cNvPicPr preferRelativeResize="0"/>
          <p:nvPr/>
        </p:nvPicPr>
        <p:blipFill rotWithShape="1">
          <a:blip r:embed="rId6">
            <a:alphaModFix/>
          </a:blip>
          <a:srcRect/>
          <a:stretch/>
        </p:blipFill>
        <p:spPr>
          <a:xfrm>
            <a:off x="2456713" y="2097004"/>
            <a:ext cx="1764496" cy="3699575"/>
          </a:xfrm>
          <a:prstGeom prst="rect">
            <a:avLst/>
          </a:prstGeom>
          <a:noFill/>
          <a:ln>
            <a:noFill/>
          </a:ln>
        </p:spPr>
      </p:pic>
      <p:sp>
        <p:nvSpPr>
          <p:cNvPr id="262" name="Google Shape;262;p18"/>
          <p:cNvSpPr txBox="1"/>
          <p:nvPr/>
        </p:nvSpPr>
        <p:spPr>
          <a:xfrm>
            <a:off x="2771018" y="4964086"/>
            <a:ext cx="1104944" cy="33851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600" dirty="0">
                <a:solidFill>
                  <a:schemeClr val="dk1"/>
                </a:solidFill>
                <a:latin typeface="Calibri"/>
                <a:ea typeface="Calibri"/>
                <a:cs typeface="Calibri"/>
                <a:sym typeface="Calibri"/>
              </a:rPr>
              <a:t>Anak-</a:t>
            </a:r>
            <a:r>
              <a:rPr lang="en-GB" sz="1600" dirty="0" err="1">
                <a:solidFill>
                  <a:schemeClr val="dk1"/>
                </a:solidFill>
                <a:latin typeface="Calibri"/>
                <a:ea typeface="Calibri"/>
                <a:cs typeface="Calibri"/>
                <a:sym typeface="Calibri"/>
              </a:rPr>
              <a:t>anak</a:t>
            </a:r>
            <a:endParaRPr sz="1600" dirty="0">
              <a:solidFill>
                <a:schemeClr val="dk1"/>
              </a:solidFill>
              <a:latin typeface="Calibri"/>
              <a:ea typeface="Calibri"/>
              <a:cs typeface="Calibri"/>
              <a:sym typeface="Calibri"/>
            </a:endParaRPr>
          </a:p>
        </p:txBody>
      </p:sp>
      <p:sp>
        <p:nvSpPr>
          <p:cNvPr id="263" name="Google Shape;263;p18"/>
          <p:cNvSpPr txBox="1"/>
          <p:nvPr/>
        </p:nvSpPr>
        <p:spPr>
          <a:xfrm>
            <a:off x="4451318" y="4698776"/>
            <a:ext cx="1644681" cy="83095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600" dirty="0" err="1">
                <a:solidFill>
                  <a:schemeClr val="dk1"/>
                </a:solidFill>
                <a:latin typeface="Calibri"/>
                <a:ea typeface="Calibri"/>
                <a:cs typeface="Calibri"/>
                <a:sym typeface="Calibri"/>
              </a:rPr>
              <a:t>Orangtua</a:t>
            </a:r>
            <a:endParaRPr sz="1600" dirty="0">
              <a:solidFill>
                <a:schemeClr val="dk1"/>
              </a:solidFill>
              <a:latin typeface="Calibri"/>
              <a:ea typeface="Calibri"/>
              <a:cs typeface="Calibri"/>
              <a:sym typeface="Calibri"/>
            </a:endParaRPr>
          </a:p>
          <a:p>
            <a:pPr marL="0" marR="0" lvl="0" indent="0" algn="ctr" rtl="0">
              <a:spcBef>
                <a:spcPts val="0"/>
              </a:spcBef>
              <a:spcAft>
                <a:spcPts val="0"/>
              </a:spcAft>
              <a:buNone/>
            </a:pPr>
            <a:r>
              <a:rPr lang="en-GB" sz="1600" dirty="0" err="1">
                <a:solidFill>
                  <a:schemeClr val="dk1"/>
                </a:solidFill>
                <a:latin typeface="Calibri"/>
                <a:ea typeface="Calibri"/>
                <a:cs typeface="Calibri"/>
                <a:sym typeface="Calibri"/>
              </a:rPr>
              <a:t>Komite</a:t>
            </a:r>
            <a:r>
              <a:rPr lang="en-GB" sz="1600" dirty="0">
                <a:solidFill>
                  <a:schemeClr val="dk1"/>
                </a:solidFill>
                <a:latin typeface="Calibri"/>
                <a:ea typeface="Calibri"/>
                <a:cs typeface="Calibri"/>
                <a:sym typeface="Calibri"/>
              </a:rPr>
              <a:t> </a:t>
            </a:r>
            <a:r>
              <a:rPr lang="en-GB" sz="1600" dirty="0" err="1">
                <a:solidFill>
                  <a:schemeClr val="dk1"/>
                </a:solidFill>
                <a:latin typeface="Calibri"/>
                <a:ea typeface="Calibri"/>
                <a:cs typeface="Calibri"/>
                <a:sym typeface="Calibri"/>
              </a:rPr>
              <a:t>sekolah</a:t>
            </a:r>
            <a:endParaRPr sz="1600" dirty="0">
              <a:solidFill>
                <a:schemeClr val="dk1"/>
              </a:solidFill>
              <a:latin typeface="Calibri"/>
              <a:ea typeface="Calibri"/>
              <a:cs typeface="Calibri"/>
              <a:sym typeface="Calibri"/>
            </a:endParaRPr>
          </a:p>
          <a:p>
            <a:pPr marL="0" marR="0" lvl="0" indent="0" algn="ctr" rtl="0">
              <a:spcBef>
                <a:spcPts val="0"/>
              </a:spcBef>
              <a:spcAft>
                <a:spcPts val="0"/>
              </a:spcAft>
              <a:buNone/>
            </a:pPr>
            <a:r>
              <a:rPr lang="en-GB" sz="1600" dirty="0" err="1">
                <a:solidFill>
                  <a:schemeClr val="dk1"/>
                </a:solidFill>
                <a:latin typeface="Calibri"/>
                <a:ea typeface="Calibri"/>
                <a:cs typeface="Calibri"/>
                <a:sym typeface="Calibri"/>
              </a:rPr>
              <a:t>Pemuka</a:t>
            </a:r>
            <a:r>
              <a:rPr lang="en-GB" sz="1600" dirty="0">
                <a:solidFill>
                  <a:schemeClr val="dk1"/>
                </a:solidFill>
                <a:latin typeface="Calibri"/>
                <a:ea typeface="Calibri"/>
                <a:cs typeface="Calibri"/>
                <a:sym typeface="Calibri"/>
              </a:rPr>
              <a:t> agama</a:t>
            </a:r>
            <a:endParaRPr sz="1600" dirty="0"/>
          </a:p>
        </p:txBody>
      </p:sp>
      <p:sp>
        <p:nvSpPr>
          <p:cNvPr id="264" name="Google Shape;264;p18"/>
          <p:cNvSpPr txBox="1"/>
          <p:nvPr/>
        </p:nvSpPr>
        <p:spPr>
          <a:xfrm>
            <a:off x="6633462" y="4683673"/>
            <a:ext cx="902555" cy="83095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600" dirty="0" err="1">
                <a:solidFill>
                  <a:schemeClr val="dk1"/>
                </a:solidFill>
                <a:latin typeface="Calibri"/>
                <a:ea typeface="Calibri"/>
                <a:cs typeface="Calibri"/>
                <a:sym typeface="Calibri"/>
              </a:rPr>
              <a:t>Komite</a:t>
            </a:r>
            <a:r>
              <a:rPr lang="en-GB" sz="1600" dirty="0">
                <a:solidFill>
                  <a:schemeClr val="dk1"/>
                </a:solidFill>
                <a:latin typeface="Calibri"/>
                <a:ea typeface="Calibri"/>
                <a:cs typeface="Calibri"/>
                <a:sym typeface="Calibri"/>
              </a:rPr>
              <a:t> </a:t>
            </a:r>
            <a:br>
              <a:rPr lang="en-GB" sz="1600" dirty="0">
                <a:solidFill>
                  <a:schemeClr val="dk1"/>
                </a:solidFill>
                <a:latin typeface="Calibri"/>
                <a:ea typeface="Calibri"/>
                <a:cs typeface="Calibri"/>
                <a:sym typeface="Calibri"/>
              </a:rPr>
            </a:br>
            <a:r>
              <a:rPr lang="en-GB" sz="1600" dirty="0" err="1">
                <a:solidFill>
                  <a:schemeClr val="dk1"/>
                </a:solidFill>
                <a:latin typeface="Calibri"/>
                <a:ea typeface="Calibri"/>
                <a:cs typeface="Calibri"/>
                <a:sym typeface="Calibri"/>
              </a:rPr>
              <a:t>lintas</a:t>
            </a:r>
            <a:r>
              <a:rPr lang="en-GB" sz="1600" dirty="0">
                <a:solidFill>
                  <a:schemeClr val="dk1"/>
                </a:solidFill>
                <a:latin typeface="Calibri"/>
                <a:ea typeface="Calibri"/>
                <a:cs typeface="Calibri"/>
                <a:sym typeface="Calibri"/>
              </a:rPr>
              <a:t> </a:t>
            </a:r>
            <a:br>
              <a:rPr lang="en-GB" sz="1600" dirty="0">
                <a:solidFill>
                  <a:schemeClr val="dk1"/>
                </a:solidFill>
                <a:latin typeface="Calibri"/>
                <a:ea typeface="Calibri"/>
                <a:cs typeface="Calibri"/>
                <a:sym typeface="Calibri"/>
              </a:rPr>
            </a:br>
            <a:r>
              <a:rPr lang="en-GB" sz="1600" dirty="0">
                <a:solidFill>
                  <a:schemeClr val="dk1"/>
                </a:solidFill>
                <a:latin typeface="Calibri"/>
                <a:ea typeface="Calibri"/>
                <a:cs typeface="Calibri"/>
                <a:sym typeface="Calibri"/>
              </a:rPr>
              <a:t>agama </a:t>
            </a:r>
            <a:endParaRPr sz="1600" dirty="0"/>
          </a:p>
        </p:txBody>
      </p:sp>
      <p:sp>
        <p:nvSpPr>
          <p:cNvPr id="265" name="Google Shape;265;p18"/>
          <p:cNvSpPr txBox="1"/>
          <p:nvPr/>
        </p:nvSpPr>
        <p:spPr>
          <a:xfrm>
            <a:off x="8227427" y="4533598"/>
            <a:ext cx="1393330" cy="107717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600" dirty="0">
                <a:solidFill>
                  <a:schemeClr val="dk1"/>
                </a:solidFill>
                <a:latin typeface="Calibri"/>
                <a:ea typeface="Calibri"/>
                <a:cs typeface="Calibri"/>
                <a:sym typeface="Calibri"/>
              </a:rPr>
              <a:t>Influencer </a:t>
            </a:r>
            <a:br>
              <a:rPr lang="en-GB" sz="1600" dirty="0">
                <a:solidFill>
                  <a:schemeClr val="dk1"/>
                </a:solidFill>
                <a:latin typeface="Calibri"/>
                <a:ea typeface="Calibri"/>
                <a:cs typeface="Calibri"/>
                <a:sym typeface="Calibri"/>
              </a:rPr>
            </a:br>
            <a:r>
              <a:rPr lang="en-GB" sz="1600" dirty="0">
                <a:solidFill>
                  <a:schemeClr val="dk1"/>
                </a:solidFill>
                <a:latin typeface="Calibri"/>
                <a:ea typeface="Calibri"/>
                <a:cs typeface="Calibri"/>
                <a:sym typeface="Calibri"/>
              </a:rPr>
              <a:t>media </a:t>
            </a:r>
            <a:r>
              <a:rPr lang="en-GB" sz="1600" dirty="0" err="1">
                <a:solidFill>
                  <a:schemeClr val="dk1"/>
                </a:solidFill>
                <a:latin typeface="Calibri"/>
                <a:ea typeface="Calibri"/>
                <a:cs typeface="Calibri"/>
                <a:sym typeface="Calibri"/>
              </a:rPr>
              <a:t>sosial</a:t>
            </a:r>
            <a:r>
              <a:rPr lang="en-GB" sz="1600" dirty="0">
                <a:solidFill>
                  <a:schemeClr val="dk1"/>
                </a:solidFill>
                <a:latin typeface="Calibri"/>
                <a:ea typeface="Calibri"/>
                <a:cs typeface="Calibri"/>
                <a:sym typeface="Calibri"/>
              </a:rPr>
              <a:t> </a:t>
            </a:r>
            <a:br>
              <a:rPr lang="en-GB" sz="1600" dirty="0">
                <a:solidFill>
                  <a:schemeClr val="dk1"/>
                </a:solidFill>
                <a:latin typeface="Calibri"/>
                <a:ea typeface="Calibri"/>
                <a:cs typeface="Calibri"/>
                <a:sym typeface="Calibri"/>
              </a:rPr>
            </a:br>
            <a:r>
              <a:rPr lang="en-GB" sz="1600" dirty="0">
                <a:solidFill>
                  <a:schemeClr val="dk1"/>
                </a:solidFill>
                <a:latin typeface="Calibri"/>
                <a:ea typeface="Calibri"/>
                <a:cs typeface="Calibri"/>
                <a:sym typeface="Calibri"/>
              </a:rPr>
              <a:t>yang </a:t>
            </a:r>
            <a:r>
              <a:rPr lang="en-GB" sz="1600" dirty="0" err="1">
                <a:solidFill>
                  <a:schemeClr val="dk1"/>
                </a:solidFill>
                <a:latin typeface="Calibri"/>
                <a:ea typeface="Calibri"/>
                <a:cs typeface="Calibri"/>
                <a:sym typeface="Calibri"/>
              </a:rPr>
              <a:t>tidak</a:t>
            </a:r>
            <a:r>
              <a:rPr lang="en-GB" sz="1600" dirty="0">
                <a:solidFill>
                  <a:schemeClr val="dk1"/>
                </a:solidFill>
                <a:latin typeface="Calibri"/>
                <a:ea typeface="Calibri"/>
                <a:cs typeface="Calibri"/>
                <a:sym typeface="Calibri"/>
              </a:rPr>
              <a:t> </a:t>
            </a:r>
            <a:br>
              <a:rPr lang="en-GB" sz="1600" dirty="0">
                <a:solidFill>
                  <a:schemeClr val="dk1"/>
                </a:solidFill>
                <a:latin typeface="Calibri"/>
                <a:ea typeface="Calibri"/>
                <a:cs typeface="Calibri"/>
                <a:sym typeface="Calibri"/>
              </a:rPr>
            </a:br>
            <a:r>
              <a:rPr lang="en-GB" sz="1600" dirty="0" err="1">
                <a:solidFill>
                  <a:schemeClr val="dk1"/>
                </a:solidFill>
                <a:latin typeface="Calibri"/>
                <a:ea typeface="Calibri"/>
                <a:cs typeface="Calibri"/>
                <a:sym typeface="Calibri"/>
              </a:rPr>
              <a:t>toleran</a:t>
            </a:r>
            <a:endParaRPr sz="1600" dirty="0">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pic>
        <p:nvPicPr>
          <p:cNvPr id="273" name="Google Shape;273;p19"/>
          <p:cNvPicPr preferRelativeResize="0"/>
          <p:nvPr/>
        </p:nvPicPr>
        <p:blipFill rotWithShape="1">
          <a:blip r:embed="rId3">
            <a:alphaModFix/>
          </a:blip>
          <a:srcRect/>
          <a:stretch/>
        </p:blipFill>
        <p:spPr>
          <a:xfrm>
            <a:off x="1054766" y="614915"/>
            <a:ext cx="10331565" cy="5628169"/>
          </a:xfrm>
          <a:prstGeom prst="rect">
            <a:avLst/>
          </a:prstGeom>
          <a:noFill/>
          <a:ln>
            <a:noFill/>
          </a:ln>
        </p:spPr>
      </p:pic>
      <p:sp>
        <p:nvSpPr>
          <p:cNvPr id="274" name="Google Shape;274;p19"/>
          <p:cNvSpPr txBox="1"/>
          <p:nvPr/>
        </p:nvSpPr>
        <p:spPr>
          <a:xfrm>
            <a:off x="1334249" y="3371930"/>
            <a:ext cx="1749071" cy="70784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b="1" dirty="0" err="1">
                <a:solidFill>
                  <a:schemeClr val="dk1"/>
                </a:solidFill>
                <a:latin typeface="Calibri"/>
                <a:ea typeface="Calibri"/>
                <a:cs typeface="Calibri"/>
                <a:sym typeface="Calibri"/>
              </a:rPr>
              <a:t>Taktik</a:t>
            </a:r>
            <a:endParaRPr sz="4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86A2AB"/>
        </a:solidFill>
        <a:effectLst/>
      </p:bgPr>
    </p:bg>
    <p:spTree>
      <p:nvGrpSpPr>
        <p:cNvPr id="1" name="Shape 63"/>
        <p:cNvGrpSpPr/>
        <p:nvPr/>
      </p:nvGrpSpPr>
      <p:grpSpPr>
        <a:xfrm>
          <a:off x="0" y="0"/>
          <a:ext cx="0" cy="0"/>
          <a:chOff x="0" y="0"/>
          <a:chExt cx="0" cy="0"/>
        </a:xfrm>
      </p:grpSpPr>
      <p:sp>
        <p:nvSpPr>
          <p:cNvPr id="64" name="Google Shape;64;p2"/>
          <p:cNvSpPr txBox="1"/>
          <p:nvPr/>
        </p:nvSpPr>
        <p:spPr>
          <a:xfrm>
            <a:off x="0" y="826314"/>
            <a:ext cx="12192000" cy="1908174"/>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sv-SE" sz="3600" spc="600" dirty="0">
                <a:solidFill>
                  <a:schemeClr val="bg1"/>
                </a:solidFill>
                <a:latin typeface="Calibri" panose="020F0502020204030204" pitchFamily="34" charset="0"/>
              </a:rPr>
              <a:t>SESI </a:t>
            </a:r>
            <a:r>
              <a:rPr lang="sv-SE" sz="3600" spc="600" dirty="0">
                <a:solidFill>
                  <a:schemeClr val="lt1"/>
                </a:solidFill>
                <a:latin typeface="Calibri"/>
                <a:ea typeface="Calibri"/>
                <a:cs typeface="Calibri"/>
                <a:sym typeface="Calibri"/>
              </a:rPr>
              <a:t>8</a:t>
            </a:r>
            <a:endParaRPr lang="sv-SE" sz="3600" dirty="0"/>
          </a:p>
          <a:p>
            <a:pPr marL="0" marR="0" lvl="0" indent="0" algn="ctr" rtl="0">
              <a:spcBef>
                <a:spcPts val="0"/>
              </a:spcBef>
              <a:spcAft>
                <a:spcPts val="0"/>
              </a:spcAft>
              <a:buNone/>
            </a:pPr>
            <a:endParaRPr lang="sv-SE" sz="1600" b="0" i="0" u="none" strike="noStrike" cap="none" dirty="0">
              <a:solidFill>
                <a:schemeClr val="lt1"/>
              </a:solidFill>
              <a:latin typeface="Calibri"/>
              <a:ea typeface="Calibri"/>
              <a:cs typeface="Calibri"/>
              <a:sym typeface="Calibri"/>
            </a:endParaRPr>
          </a:p>
          <a:p>
            <a:pPr marL="0" marR="0" lvl="0" indent="0" algn="ctr" rtl="0">
              <a:spcBef>
                <a:spcPts val="0"/>
              </a:spcBef>
              <a:spcAft>
                <a:spcPts val="0"/>
              </a:spcAft>
              <a:buNone/>
            </a:pPr>
            <a:r>
              <a:rPr lang="en-GB" sz="4800" dirty="0" err="1">
                <a:solidFill>
                  <a:schemeClr val="lt1"/>
                </a:solidFill>
                <a:latin typeface="Calibri"/>
                <a:ea typeface="Calibri"/>
                <a:cs typeface="Calibri"/>
                <a:sym typeface="Calibri"/>
              </a:rPr>
              <a:t>Perjalanan</a:t>
            </a:r>
            <a:r>
              <a:rPr lang="en-GB" sz="4800" dirty="0">
                <a:solidFill>
                  <a:schemeClr val="lt1"/>
                </a:solidFill>
                <a:latin typeface="Calibri"/>
                <a:ea typeface="Calibri"/>
                <a:cs typeface="Calibri"/>
                <a:sym typeface="Calibri"/>
              </a:rPr>
              <a:t> </a:t>
            </a:r>
            <a:r>
              <a:rPr lang="en-GB" sz="4800" dirty="0" err="1">
                <a:solidFill>
                  <a:schemeClr val="lt1"/>
                </a:solidFill>
                <a:latin typeface="Calibri"/>
                <a:ea typeface="Calibri"/>
                <a:cs typeface="Calibri"/>
                <a:sym typeface="Calibri"/>
              </a:rPr>
              <a:t>menuju</a:t>
            </a:r>
            <a:r>
              <a:rPr lang="en-GB" sz="4800" dirty="0">
                <a:solidFill>
                  <a:schemeClr val="lt1"/>
                </a:solidFill>
                <a:latin typeface="Calibri"/>
                <a:ea typeface="Calibri"/>
                <a:cs typeface="Calibri"/>
                <a:sym typeface="Calibri"/>
              </a:rPr>
              <a:t> </a:t>
            </a:r>
            <a:r>
              <a:rPr lang="en-GB" sz="4800" dirty="0" err="1">
                <a:solidFill>
                  <a:schemeClr val="lt1"/>
                </a:solidFill>
                <a:latin typeface="Calibri"/>
                <a:ea typeface="Calibri"/>
                <a:cs typeface="Calibri"/>
                <a:sym typeface="Calibri"/>
              </a:rPr>
              <a:t>perubahan</a:t>
            </a:r>
            <a:r>
              <a:rPr lang="en-GB" sz="4800" dirty="0">
                <a:solidFill>
                  <a:schemeClr val="lt1"/>
                </a:solidFill>
                <a:latin typeface="Calibri"/>
                <a:ea typeface="Calibri"/>
                <a:cs typeface="Calibri"/>
                <a:sym typeface="Calibri"/>
              </a:rPr>
              <a:t> </a:t>
            </a:r>
            <a:endParaRPr sz="4800" dirty="0">
              <a:solidFill>
                <a:schemeClr val="lt1"/>
              </a:solidFill>
              <a:latin typeface="Calibri"/>
              <a:ea typeface="Calibri"/>
              <a:cs typeface="Calibri"/>
              <a:sym typeface="Calibri"/>
            </a:endParaRPr>
          </a:p>
        </p:txBody>
      </p:sp>
      <p:pic>
        <p:nvPicPr>
          <p:cNvPr id="65" name="Google Shape;65;p2"/>
          <p:cNvPicPr preferRelativeResize="0"/>
          <p:nvPr/>
        </p:nvPicPr>
        <p:blipFill rotWithShape="1">
          <a:blip r:embed="rId3">
            <a:alphaModFix/>
          </a:blip>
          <a:srcRect/>
          <a:stretch/>
        </p:blipFill>
        <p:spPr>
          <a:xfrm>
            <a:off x="5253196" y="3799301"/>
            <a:ext cx="1777036" cy="1777036"/>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pic>
        <p:nvPicPr>
          <p:cNvPr id="282" name="Google Shape;282;p20"/>
          <p:cNvPicPr preferRelativeResize="0"/>
          <p:nvPr/>
        </p:nvPicPr>
        <p:blipFill rotWithShape="1">
          <a:blip r:embed="rId3">
            <a:alphaModFix/>
          </a:blip>
          <a:srcRect/>
          <a:stretch/>
        </p:blipFill>
        <p:spPr>
          <a:xfrm>
            <a:off x="1054766" y="614915"/>
            <a:ext cx="10331565" cy="5628169"/>
          </a:xfrm>
          <a:prstGeom prst="rect">
            <a:avLst/>
          </a:prstGeom>
          <a:noFill/>
          <a:ln>
            <a:noFill/>
          </a:ln>
        </p:spPr>
      </p:pic>
      <p:pic>
        <p:nvPicPr>
          <p:cNvPr id="283" name="Google Shape;283;p20"/>
          <p:cNvPicPr preferRelativeResize="0"/>
          <p:nvPr/>
        </p:nvPicPr>
        <p:blipFill rotWithShape="1">
          <a:blip r:embed="rId4">
            <a:alphaModFix/>
          </a:blip>
          <a:srcRect/>
          <a:stretch/>
        </p:blipFill>
        <p:spPr>
          <a:xfrm>
            <a:off x="2957978" y="5681747"/>
            <a:ext cx="321158" cy="369332"/>
          </a:xfrm>
          <a:prstGeom prst="rect">
            <a:avLst/>
          </a:prstGeom>
          <a:noFill/>
          <a:ln>
            <a:noFill/>
          </a:ln>
        </p:spPr>
      </p:pic>
      <p:pic>
        <p:nvPicPr>
          <p:cNvPr id="284" name="Google Shape;284;p20"/>
          <p:cNvPicPr preferRelativeResize="0"/>
          <p:nvPr/>
        </p:nvPicPr>
        <p:blipFill rotWithShape="1">
          <a:blip r:embed="rId5">
            <a:alphaModFix/>
          </a:blip>
          <a:srcRect/>
          <a:stretch/>
        </p:blipFill>
        <p:spPr>
          <a:xfrm>
            <a:off x="2859843" y="5261023"/>
            <a:ext cx="488494" cy="275763"/>
          </a:xfrm>
          <a:prstGeom prst="rect">
            <a:avLst/>
          </a:prstGeom>
          <a:noFill/>
          <a:ln>
            <a:noFill/>
          </a:ln>
        </p:spPr>
      </p:pic>
      <p:sp>
        <p:nvSpPr>
          <p:cNvPr id="285" name="Google Shape;285;p20"/>
          <p:cNvSpPr txBox="1"/>
          <p:nvPr/>
        </p:nvSpPr>
        <p:spPr>
          <a:xfrm>
            <a:off x="1367732" y="4317468"/>
            <a:ext cx="1483800" cy="33851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1600" dirty="0">
                <a:solidFill>
                  <a:schemeClr val="dk1"/>
                </a:solidFill>
                <a:latin typeface="Calibri"/>
                <a:ea typeface="Calibri"/>
                <a:cs typeface="Calibri"/>
                <a:sym typeface="Calibri"/>
              </a:rPr>
              <a:t>Tim bola</a:t>
            </a:r>
            <a:endParaRPr sz="1600" dirty="0"/>
          </a:p>
        </p:txBody>
      </p:sp>
      <p:sp>
        <p:nvSpPr>
          <p:cNvPr id="286" name="Google Shape;286;p20"/>
          <p:cNvSpPr txBox="1"/>
          <p:nvPr/>
        </p:nvSpPr>
        <p:spPr>
          <a:xfrm>
            <a:off x="1255978" y="4756826"/>
            <a:ext cx="1592100" cy="33851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1600" dirty="0">
                <a:solidFill>
                  <a:schemeClr val="dk1"/>
                </a:solidFill>
                <a:latin typeface="Calibri"/>
                <a:ea typeface="Calibri"/>
                <a:cs typeface="Calibri"/>
                <a:sym typeface="Calibri"/>
              </a:rPr>
              <a:t>Survei </a:t>
            </a:r>
            <a:r>
              <a:rPr lang="en-GB" sz="1600" i="1" dirty="0">
                <a:solidFill>
                  <a:schemeClr val="dk1"/>
                </a:solidFill>
                <a:latin typeface="Calibri"/>
                <a:ea typeface="Calibri"/>
                <a:cs typeface="Calibri"/>
                <a:sym typeface="Calibri"/>
              </a:rPr>
              <a:t>bullying</a:t>
            </a:r>
            <a:r>
              <a:rPr lang="en-GB" sz="1600" dirty="0">
                <a:solidFill>
                  <a:schemeClr val="dk1"/>
                </a:solidFill>
                <a:latin typeface="Calibri"/>
                <a:ea typeface="Calibri"/>
                <a:cs typeface="Calibri"/>
                <a:sym typeface="Calibri"/>
              </a:rPr>
              <a:t> </a:t>
            </a:r>
            <a:endParaRPr sz="1600" dirty="0"/>
          </a:p>
        </p:txBody>
      </p:sp>
      <p:sp>
        <p:nvSpPr>
          <p:cNvPr id="287" name="Google Shape;287;p20"/>
          <p:cNvSpPr txBox="1"/>
          <p:nvPr/>
        </p:nvSpPr>
        <p:spPr>
          <a:xfrm>
            <a:off x="1490350" y="5220700"/>
            <a:ext cx="1361400" cy="33851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1600" dirty="0" err="1">
                <a:solidFill>
                  <a:schemeClr val="dk1"/>
                </a:solidFill>
                <a:latin typeface="Calibri"/>
                <a:ea typeface="Calibri"/>
                <a:cs typeface="Calibri"/>
                <a:sym typeface="Calibri"/>
              </a:rPr>
              <a:t>Meyakinkan</a:t>
            </a:r>
            <a:endParaRPr sz="1600" dirty="0"/>
          </a:p>
        </p:txBody>
      </p:sp>
      <p:sp>
        <p:nvSpPr>
          <p:cNvPr id="288" name="Google Shape;288;p20"/>
          <p:cNvSpPr txBox="1"/>
          <p:nvPr/>
        </p:nvSpPr>
        <p:spPr>
          <a:xfrm>
            <a:off x="1098250" y="5707675"/>
            <a:ext cx="1749000" cy="33851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dirty="0" err="1">
                <a:sym typeface="Calibri"/>
              </a:rPr>
              <a:t>Anugerah</a:t>
            </a:r>
            <a:r>
              <a:rPr lang="en-GB" sz="1600" dirty="0">
                <a:solidFill>
                  <a:schemeClr val="dk1"/>
                </a:solidFill>
                <a:latin typeface="Calibri"/>
                <a:ea typeface="Calibri"/>
                <a:cs typeface="Calibri"/>
                <a:sym typeface="Calibri"/>
              </a:rPr>
              <a:t> guru</a:t>
            </a:r>
            <a:endParaRPr sz="1600" dirty="0"/>
          </a:p>
        </p:txBody>
      </p:sp>
      <p:pic>
        <p:nvPicPr>
          <p:cNvPr id="289" name="Google Shape;289;p20" descr="En bild som visar text, silhuett, natthimmel&#10;&#10;Automatiskt genererad beskrivning"/>
          <p:cNvPicPr preferRelativeResize="0"/>
          <p:nvPr/>
        </p:nvPicPr>
        <p:blipFill rotWithShape="1">
          <a:blip r:embed="rId6">
            <a:alphaModFix/>
          </a:blip>
          <a:srcRect/>
          <a:stretch/>
        </p:blipFill>
        <p:spPr>
          <a:xfrm>
            <a:off x="2917913" y="4268721"/>
            <a:ext cx="376574" cy="369332"/>
          </a:xfrm>
          <a:prstGeom prst="rect">
            <a:avLst/>
          </a:prstGeom>
          <a:noFill/>
          <a:ln>
            <a:noFill/>
          </a:ln>
        </p:spPr>
      </p:pic>
      <p:pic>
        <p:nvPicPr>
          <p:cNvPr id="290" name="Google Shape;290;p20"/>
          <p:cNvPicPr preferRelativeResize="0"/>
          <p:nvPr/>
        </p:nvPicPr>
        <p:blipFill rotWithShape="1">
          <a:blip r:embed="rId7">
            <a:alphaModFix/>
          </a:blip>
          <a:srcRect/>
          <a:stretch/>
        </p:blipFill>
        <p:spPr>
          <a:xfrm rot="183398">
            <a:off x="2871451" y="4756228"/>
            <a:ext cx="441999" cy="355178"/>
          </a:xfrm>
          <a:prstGeom prst="rect">
            <a:avLst/>
          </a:prstGeom>
          <a:noFill/>
          <a:ln>
            <a:noFill/>
          </a:ln>
        </p:spPr>
      </p:pic>
      <p:sp>
        <p:nvSpPr>
          <p:cNvPr id="291" name="Google Shape;291;p20"/>
          <p:cNvSpPr txBox="1"/>
          <p:nvPr/>
        </p:nvSpPr>
        <p:spPr>
          <a:xfrm>
            <a:off x="1334249" y="3371930"/>
            <a:ext cx="1749071" cy="70784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b="1" dirty="0" err="1">
                <a:solidFill>
                  <a:schemeClr val="dk1"/>
                </a:solidFill>
                <a:latin typeface="Calibri"/>
                <a:ea typeface="Calibri"/>
                <a:cs typeface="Calibri"/>
                <a:sym typeface="Calibri"/>
              </a:rPr>
              <a:t>Taktik</a:t>
            </a:r>
            <a:endParaRPr sz="4000" dirty="0"/>
          </a:p>
        </p:txBody>
      </p:sp>
      <p:pic>
        <p:nvPicPr>
          <p:cNvPr id="292" name="Google Shape;292;p20" descr="En bild som visar text&#10;&#10;Automatiskt genererad beskrivning"/>
          <p:cNvPicPr preferRelativeResize="0"/>
          <p:nvPr/>
        </p:nvPicPr>
        <p:blipFill rotWithShape="1">
          <a:blip r:embed="rId8">
            <a:alphaModFix/>
          </a:blip>
          <a:srcRect/>
          <a:stretch/>
        </p:blipFill>
        <p:spPr>
          <a:xfrm>
            <a:off x="812808" y="1642786"/>
            <a:ext cx="2633035" cy="1779078"/>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pic>
        <p:nvPicPr>
          <p:cNvPr id="300" name="Google Shape;300;p21"/>
          <p:cNvPicPr preferRelativeResize="0"/>
          <p:nvPr/>
        </p:nvPicPr>
        <p:blipFill rotWithShape="1">
          <a:blip r:embed="rId3">
            <a:alphaModFix/>
          </a:blip>
          <a:srcRect/>
          <a:stretch/>
        </p:blipFill>
        <p:spPr>
          <a:xfrm>
            <a:off x="1054766" y="614915"/>
            <a:ext cx="10331565" cy="5628169"/>
          </a:xfrm>
          <a:prstGeom prst="rect">
            <a:avLst/>
          </a:prstGeom>
          <a:noFill/>
          <a:ln>
            <a:noFill/>
          </a:ln>
        </p:spPr>
      </p:pic>
      <p:pic>
        <p:nvPicPr>
          <p:cNvPr id="301" name="Google Shape;301;p21" descr="En bild som visar text&#10;&#10;Automatiskt genererad beskrivning"/>
          <p:cNvPicPr preferRelativeResize="0"/>
          <p:nvPr/>
        </p:nvPicPr>
        <p:blipFill rotWithShape="1">
          <a:blip r:embed="rId4">
            <a:alphaModFix/>
          </a:blip>
          <a:srcRect/>
          <a:stretch/>
        </p:blipFill>
        <p:spPr>
          <a:xfrm>
            <a:off x="2957978" y="1699740"/>
            <a:ext cx="2633035" cy="1779078"/>
          </a:xfrm>
          <a:prstGeom prst="rect">
            <a:avLst/>
          </a:prstGeom>
          <a:noFill/>
          <a:ln>
            <a:noFill/>
          </a:ln>
        </p:spPr>
      </p:pic>
      <p:sp>
        <p:nvSpPr>
          <p:cNvPr id="302" name="Google Shape;302;p21"/>
          <p:cNvSpPr txBox="1"/>
          <p:nvPr/>
        </p:nvSpPr>
        <p:spPr>
          <a:xfrm>
            <a:off x="3092450" y="3415914"/>
            <a:ext cx="2555400"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4000" b="1" dirty="0" err="1">
                <a:solidFill>
                  <a:schemeClr val="dk1"/>
                </a:solidFill>
                <a:latin typeface="Calibri"/>
                <a:ea typeface="Calibri"/>
                <a:cs typeface="Calibri"/>
                <a:sym typeface="Calibri"/>
              </a:rPr>
              <a:t>Tahapan</a:t>
            </a:r>
            <a:endParaRPr sz="4000" dirty="0"/>
          </a:p>
        </p:txBody>
      </p:sp>
      <p:pic>
        <p:nvPicPr>
          <p:cNvPr id="303" name="Google Shape;303;p21"/>
          <p:cNvPicPr preferRelativeResize="0"/>
          <p:nvPr/>
        </p:nvPicPr>
        <p:blipFill rotWithShape="1">
          <a:blip r:embed="rId5">
            <a:alphaModFix/>
          </a:blip>
          <a:srcRect/>
          <a:stretch/>
        </p:blipFill>
        <p:spPr>
          <a:xfrm>
            <a:off x="2957978" y="5681747"/>
            <a:ext cx="321158" cy="369332"/>
          </a:xfrm>
          <a:prstGeom prst="rect">
            <a:avLst/>
          </a:prstGeom>
          <a:noFill/>
          <a:ln>
            <a:noFill/>
          </a:ln>
        </p:spPr>
      </p:pic>
      <p:pic>
        <p:nvPicPr>
          <p:cNvPr id="304" name="Google Shape;304;p21"/>
          <p:cNvPicPr preferRelativeResize="0"/>
          <p:nvPr/>
        </p:nvPicPr>
        <p:blipFill rotWithShape="1">
          <a:blip r:embed="rId6">
            <a:alphaModFix/>
          </a:blip>
          <a:srcRect/>
          <a:stretch/>
        </p:blipFill>
        <p:spPr>
          <a:xfrm>
            <a:off x="2859843" y="5261023"/>
            <a:ext cx="488494" cy="275763"/>
          </a:xfrm>
          <a:prstGeom prst="rect">
            <a:avLst/>
          </a:prstGeom>
          <a:noFill/>
          <a:ln>
            <a:noFill/>
          </a:ln>
        </p:spPr>
      </p:pic>
      <p:pic>
        <p:nvPicPr>
          <p:cNvPr id="305" name="Google Shape;305;p21" descr="En bild som visar text, silhuett, natthimmel&#10;&#10;Automatiskt genererad beskrivning"/>
          <p:cNvPicPr preferRelativeResize="0"/>
          <p:nvPr/>
        </p:nvPicPr>
        <p:blipFill rotWithShape="1">
          <a:blip r:embed="rId7">
            <a:alphaModFix/>
          </a:blip>
          <a:srcRect/>
          <a:stretch/>
        </p:blipFill>
        <p:spPr>
          <a:xfrm>
            <a:off x="2917913" y="4268721"/>
            <a:ext cx="376574" cy="369332"/>
          </a:xfrm>
          <a:prstGeom prst="rect">
            <a:avLst/>
          </a:prstGeom>
          <a:noFill/>
          <a:ln>
            <a:noFill/>
          </a:ln>
        </p:spPr>
      </p:pic>
      <p:pic>
        <p:nvPicPr>
          <p:cNvPr id="306" name="Google Shape;306;p21"/>
          <p:cNvPicPr preferRelativeResize="0"/>
          <p:nvPr/>
        </p:nvPicPr>
        <p:blipFill rotWithShape="1">
          <a:blip r:embed="rId8">
            <a:alphaModFix/>
          </a:blip>
          <a:srcRect/>
          <a:stretch/>
        </p:blipFill>
        <p:spPr>
          <a:xfrm rot="183398">
            <a:off x="2871451" y="4756228"/>
            <a:ext cx="441999" cy="355178"/>
          </a:xfrm>
          <a:prstGeom prst="rect">
            <a:avLst/>
          </a:prstGeom>
          <a:noFill/>
          <a:ln>
            <a:noFill/>
          </a:ln>
        </p:spPr>
      </p:pic>
      <p:sp>
        <p:nvSpPr>
          <p:cNvPr id="2" name="Google Shape;285;p20">
            <a:extLst>
              <a:ext uri="{FF2B5EF4-FFF2-40B4-BE49-F238E27FC236}">
                <a16:creationId xmlns:a16="http://schemas.microsoft.com/office/drawing/2014/main" id="{DE0BE7C7-47BC-0CF7-9C1B-1A0D97C7ABFE}"/>
              </a:ext>
            </a:extLst>
          </p:cNvPr>
          <p:cNvSpPr txBox="1"/>
          <p:nvPr/>
        </p:nvSpPr>
        <p:spPr>
          <a:xfrm>
            <a:off x="1367732" y="4317468"/>
            <a:ext cx="1483800" cy="33851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1600" dirty="0">
                <a:solidFill>
                  <a:schemeClr val="dk1"/>
                </a:solidFill>
                <a:latin typeface="Calibri"/>
                <a:ea typeface="Calibri"/>
                <a:cs typeface="Calibri"/>
                <a:sym typeface="Calibri"/>
              </a:rPr>
              <a:t>Tim bola</a:t>
            </a:r>
            <a:endParaRPr sz="1600" dirty="0"/>
          </a:p>
        </p:txBody>
      </p:sp>
      <p:sp>
        <p:nvSpPr>
          <p:cNvPr id="3" name="Google Shape;286;p20">
            <a:extLst>
              <a:ext uri="{FF2B5EF4-FFF2-40B4-BE49-F238E27FC236}">
                <a16:creationId xmlns:a16="http://schemas.microsoft.com/office/drawing/2014/main" id="{71608885-F554-790C-17BC-83178565EC21}"/>
              </a:ext>
            </a:extLst>
          </p:cNvPr>
          <p:cNvSpPr txBox="1"/>
          <p:nvPr/>
        </p:nvSpPr>
        <p:spPr>
          <a:xfrm>
            <a:off x="1255978" y="4756826"/>
            <a:ext cx="1592100" cy="33851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1600" dirty="0">
                <a:solidFill>
                  <a:schemeClr val="dk1"/>
                </a:solidFill>
                <a:latin typeface="Calibri"/>
                <a:ea typeface="Calibri"/>
                <a:cs typeface="Calibri"/>
                <a:sym typeface="Calibri"/>
              </a:rPr>
              <a:t>Survei </a:t>
            </a:r>
            <a:r>
              <a:rPr lang="en-GB" sz="1600" i="1" dirty="0">
                <a:solidFill>
                  <a:schemeClr val="dk1"/>
                </a:solidFill>
                <a:latin typeface="Calibri"/>
                <a:ea typeface="Calibri"/>
                <a:cs typeface="Calibri"/>
                <a:sym typeface="Calibri"/>
              </a:rPr>
              <a:t>bullying</a:t>
            </a:r>
            <a:r>
              <a:rPr lang="en-GB" sz="1600" dirty="0">
                <a:solidFill>
                  <a:schemeClr val="dk1"/>
                </a:solidFill>
                <a:latin typeface="Calibri"/>
                <a:ea typeface="Calibri"/>
                <a:cs typeface="Calibri"/>
                <a:sym typeface="Calibri"/>
              </a:rPr>
              <a:t> </a:t>
            </a:r>
            <a:endParaRPr sz="1600" dirty="0"/>
          </a:p>
        </p:txBody>
      </p:sp>
      <p:sp>
        <p:nvSpPr>
          <p:cNvPr id="4" name="Google Shape;287;p20">
            <a:extLst>
              <a:ext uri="{FF2B5EF4-FFF2-40B4-BE49-F238E27FC236}">
                <a16:creationId xmlns:a16="http://schemas.microsoft.com/office/drawing/2014/main" id="{94A47D1A-F63B-B497-FFDD-41129D773CCB}"/>
              </a:ext>
            </a:extLst>
          </p:cNvPr>
          <p:cNvSpPr txBox="1"/>
          <p:nvPr/>
        </p:nvSpPr>
        <p:spPr>
          <a:xfrm>
            <a:off x="1490350" y="5220700"/>
            <a:ext cx="1361400" cy="33851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1600" dirty="0" err="1">
                <a:solidFill>
                  <a:schemeClr val="dk1"/>
                </a:solidFill>
                <a:latin typeface="Calibri"/>
                <a:ea typeface="Calibri"/>
                <a:cs typeface="Calibri"/>
                <a:sym typeface="Calibri"/>
              </a:rPr>
              <a:t>Meyakinkan</a:t>
            </a:r>
            <a:endParaRPr sz="1600" dirty="0"/>
          </a:p>
        </p:txBody>
      </p:sp>
      <p:sp>
        <p:nvSpPr>
          <p:cNvPr id="5" name="Google Shape;288;p20">
            <a:extLst>
              <a:ext uri="{FF2B5EF4-FFF2-40B4-BE49-F238E27FC236}">
                <a16:creationId xmlns:a16="http://schemas.microsoft.com/office/drawing/2014/main" id="{C1D81480-C60A-1EE7-0EC6-C5E92F30F075}"/>
              </a:ext>
            </a:extLst>
          </p:cNvPr>
          <p:cNvSpPr txBox="1"/>
          <p:nvPr/>
        </p:nvSpPr>
        <p:spPr>
          <a:xfrm>
            <a:off x="1098250" y="5707675"/>
            <a:ext cx="1749000" cy="33851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dirty="0" err="1">
                <a:sym typeface="Calibri"/>
              </a:rPr>
              <a:t>Anugerah</a:t>
            </a:r>
            <a:r>
              <a:rPr lang="en-GB" sz="1600" dirty="0">
                <a:solidFill>
                  <a:schemeClr val="dk1"/>
                </a:solidFill>
                <a:latin typeface="Calibri"/>
                <a:ea typeface="Calibri"/>
                <a:cs typeface="Calibri"/>
                <a:sym typeface="Calibri"/>
              </a:rPr>
              <a:t> guru</a:t>
            </a:r>
            <a:endParaRPr sz="16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grpSp>
        <p:nvGrpSpPr>
          <p:cNvPr id="318" name="Google Shape;318;p22"/>
          <p:cNvGrpSpPr/>
          <p:nvPr/>
        </p:nvGrpSpPr>
        <p:grpSpPr>
          <a:xfrm>
            <a:off x="3291840" y="656924"/>
            <a:ext cx="6534740" cy="5544152"/>
            <a:chOff x="3186124" y="1001336"/>
            <a:chExt cx="3674607" cy="3256690"/>
          </a:xfrm>
        </p:grpSpPr>
        <p:pic>
          <p:nvPicPr>
            <p:cNvPr id="319" name="Google Shape;319;p22"/>
            <p:cNvPicPr preferRelativeResize="0"/>
            <p:nvPr/>
          </p:nvPicPr>
          <p:blipFill rotWithShape="1">
            <a:blip r:embed="rId3">
              <a:alphaModFix/>
            </a:blip>
            <a:srcRect/>
            <a:stretch/>
          </p:blipFill>
          <p:spPr>
            <a:xfrm>
              <a:off x="3186124" y="1001336"/>
              <a:ext cx="3674607" cy="3256690"/>
            </a:xfrm>
            <a:prstGeom prst="rect">
              <a:avLst/>
            </a:prstGeom>
            <a:noFill/>
            <a:ln>
              <a:noFill/>
            </a:ln>
          </p:spPr>
        </p:pic>
        <p:sp>
          <p:nvSpPr>
            <p:cNvPr id="320" name="Google Shape;320;p22"/>
            <p:cNvSpPr txBox="1"/>
            <p:nvPr/>
          </p:nvSpPr>
          <p:spPr>
            <a:xfrm>
              <a:off x="3878470" y="2620325"/>
              <a:ext cx="847562" cy="1626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200" dirty="0">
                  <a:solidFill>
                    <a:schemeClr val="dk1"/>
                  </a:solidFill>
                  <a:latin typeface="Calibri"/>
                  <a:ea typeface="Calibri"/>
                  <a:cs typeface="Calibri"/>
                  <a:sym typeface="Calibri"/>
                </a:rPr>
                <a:t>Anak-</a:t>
              </a:r>
              <a:r>
                <a:rPr lang="en-GB" sz="1200" dirty="0" err="1">
                  <a:solidFill>
                    <a:schemeClr val="dk1"/>
                  </a:solidFill>
                  <a:latin typeface="Calibri"/>
                  <a:ea typeface="Calibri"/>
                  <a:cs typeface="Calibri"/>
                  <a:sym typeface="Calibri"/>
                </a:rPr>
                <a:t>anak</a:t>
              </a:r>
              <a:endParaRPr sz="1200" dirty="0"/>
            </a:p>
          </p:txBody>
        </p:sp>
        <p:sp>
          <p:nvSpPr>
            <p:cNvPr id="321" name="Google Shape;321;p22"/>
            <p:cNvSpPr txBox="1"/>
            <p:nvPr/>
          </p:nvSpPr>
          <p:spPr>
            <a:xfrm>
              <a:off x="4678391" y="2473483"/>
              <a:ext cx="766200" cy="37963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200" dirty="0" err="1">
                  <a:solidFill>
                    <a:schemeClr val="dk1"/>
                  </a:solidFill>
                  <a:latin typeface="Calibri"/>
                  <a:ea typeface="Calibri"/>
                  <a:cs typeface="Calibri"/>
                  <a:sym typeface="Calibri"/>
                </a:rPr>
                <a:t>Komite</a:t>
              </a:r>
              <a:r>
                <a:rPr lang="en-GB" sz="1200" dirty="0">
                  <a:solidFill>
                    <a:schemeClr val="dk1"/>
                  </a:solidFill>
                  <a:latin typeface="Calibri"/>
                  <a:ea typeface="Calibri"/>
                  <a:cs typeface="Calibri"/>
                  <a:sym typeface="Calibri"/>
                </a:rPr>
                <a:t> </a:t>
              </a:r>
              <a:r>
                <a:rPr lang="en-GB" sz="1200" dirty="0" err="1">
                  <a:solidFill>
                    <a:schemeClr val="dk1"/>
                  </a:solidFill>
                  <a:latin typeface="Calibri"/>
                  <a:ea typeface="Calibri"/>
                  <a:cs typeface="Calibri"/>
                  <a:sym typeface="Calibri"/>
                </a:rPr>
                <a:t>sekolah</a:t>
              </a:r>
              <a:endParaRPr sz="1200" dirty="0">
                <a:solidFill>
                  <a:schemeClr val="dk1"/>
                </a:solidFill>
                <a:latin typeface="Calibri"/>
                <a:ea typeface="Calibri"/>
                <a:cs typeface="Calibri"/>
                <a:sym typeface="Calibri"/>
              </a:endParaRPr>
            </a:p>
            <a:p>
              <a:pPr marL="0" marR="0" lvl="0" indent="0" algn="ctr" rtl="0">
                <a:spcBef>
                  <a:spcPts val="0"/>
                </a:spcBef>
                <a:spcAft>
                  <a:spcPts val="0"/>
                </a:spcAft>
                <a:buNone/>
              </a:pPr>
              <a:r>
                <a:rPr lang="en-GB" sz="1200" dirty="0" err="1">
                  <a:solidFill>
                    <a:schemeClr val="dk1"/>
                  </a:solidFill>
                  <a:latin typeface="Calibri"/>
                  <a:ea typeface="Calibri"/>
                  <a:cs typeface="Calibri"/>
                  <a:sym typeface="Calibri"/>
                </a:rPr>
                <a:t>Orangtua</a:t>
              </a:r>
              <a:endParaRPr sz="1200" dirty="0">
                <a:solidFill>
                  <a:schemeClr val="dk1"/>
                </a:solidFill>
                <a:latin typeface="Calibri"/>
                <a:ea typeface="Calibri"/>
                <a:cs typeface="Calibri"/>
                <a:sym typeface="Calibri"/>
              </a:endParaRPr>
            </a:p>
            <a:p>
              <a:pPr marL="0" marR="0" lvl="0" indent="0" algn="ctr" rtl="0">
                <a:spcBef>
                  <a:spcPts val="0"/>
                </a:spcBef>
                <a:spcAft>
                  <a:spcPts val="0"/>
                </a:spcAft>
                <a:buNone/>
              </a:pPr>
              <a:r>
                <a:rPr lang="en-GB" sz="1200" dirty="0" err="1">
                  <a:solidFill>
                    <a:schemeClr val="dk1"/>
                  </a:solidFill>
                  <a:latin typeface="Calibri"/>
                  <a:ea typeface="Calibri"/>
                  <a:cs typeface="Calibri"/>
                  <a:sym typeface="Calibri"/>
                </a:rPr>
                <a:t>Pemuka</a:t>
              </a:r>
              <a:r>
                <a:rPr lang="en-GB" sz="1200" dirty="0">
                  <a:solidFill>
                    <a:schemeClr val="dk1"/>
                  </a:solidFill>
                  <a:latin typeface="Calibri"/>
                  <a:ea typeface="Calibri"/>
                  <a:cs typeface="Calibri"/>
                  <a:sym typeface="Calibri"/>
                </a:rPr>
                <a:t> agama</a:t>
              </a:r>
              <a:endParaRPr sz="1200" dirty="0"/>
            </a:p>
          </p:txBody>
        </p:sp>
        <p:sp>
          <p:nvSpPr>
            <p:cNvPr id="322" name="Google Shape;322;p22"/>
            <p:cNvSpPr txBox="1"/>
            <p:nvPr/>
          </p:nvSpPr>
          <p:spPr>
            <a:xfrm>
              <a:off x="5415778" y="2484590"/>
              <a:ext cx="665873" cy="37963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200" dirty="0" err="1">
                  <a:solidFill>
                    <a:schemeClr val="dk1"/>
                  </a:solidFill>
                  <a:latin typeface="Calibri"/>
                  <a:ea typeface="Calibri"/>
                  <a:cs typeface="Calibri"/>
                  <a:sym typeface="Calibri"/>
                </a:rPr>
                <a:t>Komite</a:t>
              </a:r>
              <a:r>
                <a:rPr lang="en-GB" sz="1200" dirty="0">
                  <a:solidFill>
                    <a:schemeClr val="dk1"/>
                  </a:solidFill>
                  <a:latin typeface="Calibri"/>
                  <a:ea typeface="Calibri"/>
                  <a:cs typeface="Calibri"/>
                  <a:sym typeface="Calibri"/>
                </a:rPr>
                <a:t> </a:t>
              </a:r>
              <a:br>
                <a:rPr lang="en-GB" sz="1200" dirty="0">
                  <a:solidFill>
                    <a:schemeClr val="dk1"/>
                  </a:solidFill>
                  <a:latin typeface="Calibri"/>
                  <a:ea typeface="Calibri"/>
                  <a:cs typeface="Calibri"/>
                  <a:sym typeface="Calibri"/>
                </a:rPr>
              </a:br>
              <a:r>
                <a:rPr lang="en-GB" sz="1200" dirty="0" err="1">
                  <a:solidFill>
                    <a:schemeClr val="dk1"/>
                  </a:solidFill>
                  <a:latin typeface="Calibri"/>
                  <a:ea typeface="Calibri"/>
                  <a:cs typeface="Calibri"/>
                  <a:sym typeface="Calibri"/>
                </a:rPr>
                <a:t>lintas</a:t>
              </a:r>
              <a:r>
                <a:rPr lang="en-GB" sz="1200" dirty="0">
                  <a:solidFill>
                    <a:schemeClr val="dk1"/>
                  </a:solidFill>
                  <a:latin typeface="Calibri"/>
                  <a:ea typeface="Calibri"/>
                  <a:cs typeface="Calibri"/>
                  <a:sym typeface="Calibri"/>
                </a:rPr>
                <a:t> </a:t>
              </a:r>
              <a:br>
                <a:rPr lang="en-GB" sz="1200" dirty="0">
                  <a:solidFill>
                    <a:schemeClr val="dk1"/>
                  </a:solidFill>
                  <a:latin typeface="Calibri"/>
                  <a:ea typeface="Calibri"/>
                  <a:cs typeface="Calibri"/>
                  <a:sym typeface="Calibri"/>
                </a:rPr>
              </a:br>
              <a:r>
                <a:rPr lang="en-GB" sz="1200" dirty="0">
                  <a:solidFill>
                    <a:schemeClr val="dk1"/>
                  </a:solidFill>
                  <a:latin typeface="Calibri"/>
                  <a:ea typeface="Calibri"/>
                  <a:cs typeface="Calibri"/>
                  <a:sym typeface="Calibri"/>
                </a:rPr>
                <a:t>agama </a:t>
              </a:r>
              <a:endParaRPr sz="1200" dirty="0"/>
            </a:p>
          </p:txBody>
        </p:sp>
        <p:sp>
          <p:nvSpPr>
            <p:cNvPr id="323" name="Google Shape;323;p22"/>
            <p:cNvSpPr txBox="1"/>
            <p:nvPr/>
          </p:nvSpPr>
          <p:spPr>
            <a:xfrm>
              <a:off x="6019109" y="2383451"/>
              <a:ext cx="665873" cy="48811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200" dirty="0">
                  <a:solidFill>
                    <a:schemeClr val="dk1"/>
                  </a:solidFill>
                  <a:latin typeface="Calibri"/>
                  <a:ea typeface="Calibri"/>
                  <a:cs typeface="Calibri"/>
                  <a:sym typeface="Calibri"/>
                </a:rPr>
                <a:t>Influencer </a:t>
              </a:r>
              <a:br>
                <a:rPr lang="en-GB" sz="1200" dirty="0">
                  <a:solidFill>
                    <a:schemeClr val="dk1"/>
                  </a:solidFill>
                  <a:latin typeface="Calibri"/>
                  <a:ea typeface="Calibri"/>
                  <a:cs typeface="Calibri"/>
                  <a:sym typeface="Calibri"/>
                </a:rPr>
              </a:br>
              <a:r>
                <a:rPr lang="en-GB" sz="1200" dirty="0">
                  <a:solidFill>
                    <a:schemeClr val="dk1"/>
                  </a:solidFill>
                  <a:latin typeface="Calibri"/>
                  <a:ea typeface="Calibri"/>
                  <a:cs typeface="Calibri"/>
                  <a:sym typeface="Calibri"/>
                </a:rPr>
                <a:t>media </a:t>
              </a:r>
              <a:r>
                <a:rPr lang="en-GB" sz="1200" dirty="0" err="1">
                  <a:solidFill>
                    <a:schemeClr val="dk1"/>
                  </a:solidFill>
                  <a:latin typeface="Calibri"/>
                  <a:ea typeface="Calibri"/>
                  <a:cs typeface="Calibri"/>
                  <a:sym typeface="Calibri"/>
                </a:rPr>
                <a:t>sosial</a:t>
              </a:r>
              <a:r>
                <a:rPr lang="en-GB" sz="1200" dirty="0">
                  <a:solidFill>
                    <a:schemeClr val="dk1"/>
                  </a:solidFill>
                  <a:latin typeface="Calibri"/>
                  <a:ea typeface="Calibri"/>
                  <a:cs typeface="Calibri"/>
                  <a:sym typeface="Calibri"/>
                </a:rPr>
                <a:t> </a:t>
              </a:r>
              <a:br>
                <a:rPr lang="en-GB" sz="1200" dirty="0">
                  <a:solidFill>
                    <a:schemeClr val="dk1"/>
                  </a:solidFill>
                  <a:latin typeface="Calibri"/>
                  <a:ea typeface="Calibri"/>
                  <a:cs typeface="Calibri"/>
                  <a:sym typeface="Calibri"/>
                </a:rPr>
              </a:br>
              <a:r>
                <a:rPr lang="en-GB" sz="1200" dirty="0">
                  <a:solidFill>
                    <a:schemeClr val="dk1"/>
                  </a:solidFill>
                  <a:latin typeface="Calibri"/>
                  <a:ea typeface="Calibri"/>
                  <a:cs typeface="Calibri"/>
                  <a:sym typeface="Calibri"/>
                </a:rPr>
                <a:t>yang </a:t>
              </a:r>
              <a:r>
                <a:rPr lang="en-GB" sz="1200" dirty="0" err="1">
                  <a:solidFill>
                    <a:schemeClr val="dk1"/>
                  </a:solidFill>
                  <a:latin typeface="Calibri"/>
                  <a:ea typeface="Calibri"/>
                  <a:cs typeface="Calibri"/>
                  <a:sym typeface="Calibri"/>
                </a:rPr>
                <a:t>tidak</a:t>
              </a:r>
              <a:r>
                <a:rPr lang="en-GB" sz="1200" dirty="0">
                  <a:solidFill>
                    <a:schemeClr val="dk1"/>
                  </a:solidFill>
                  <a:latin typeface="Calibri"/>
                  <a:ea typeface="Calibri"/>
                  <a:cs typeface="Calibri"/>
                  <a:sym typeface="Calibri"/>
                </a:rPr>
                <a:t> </a:t>
              </a:r>
              <a:br>
                <a:rPr lang="en-GB" sz="1200" dirty="0">
                  <a:solidFill>
                    <a:schemeClr val="dk1"/>
                  </a:solidFill>
                  <a:latin typeface="Calibri"/>
                  <a:ea typeface="Calibri"/>
                  <a:cs typeface="Calibri"/>
                  <a:sym typeface="Calibri"/>
                </a:rPr>
              </a:br>
              <a:r>
                <a:rPr lang="en-GB" sz="1200" dirty="0" err="1">
                  <a:solidFill>
                    <a:schemeClr val="dk1"/>
                  </a:solidFill>
                  <a:latin typeface="Calibri"/>
                  <a:ea typeface="Calibri"/>
                  <a:cs typeface="Calibri"/>
                  <a:sym typeface="Calibri"/>
                </a:rPr>
                <a:t>toleran</a:t>
              </a:r>
              <a:endParaRPr sz="1200" dirty="0">
                <a:solidFill>
                  <a:schemeClr val="dk1"/>
                </a:solidFill>
                <a:latin typeface="Calibri"/>
                <a:ea typeface="Calibri"/>
                <a:cs typeface="Calibri"/>
                <a:sym typeface="Calibri"/>
              </a:endParaRPr>
            </a:p>
          </p:txBody>
        </p:sp>
      </p:grpSp>
      <p:sp>
        <p:nvSpPr>
          <p:cNvPr id="324" name="Google Shape;324;p22"/>
          <p:cNvSpPr txBox="1"/>
          <p:nvPr/>
        </p:nvSpPr>
        <p:spPr>
          <a:xfrm>
            <a:off x="901285" y="4103973"/>
            <a:ext cx="2177582" cy="707846"/>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4000" b="1" dirty="0" err="1">
                <a:solidFill>
                  <a:schemeClr val="dk1"/>
                </a:solidFill>
                <a:latin typeface="Calibri"/>
                <a:ea typeface="Calibri"/>
                <a:cs typeface="Calibri"/>
                <a:sym typeface="Calibri"/>
              </a:rPr>
              <a:t>Pesan</a:t>
            </a:r>
            <a:endParaRPr sz="4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pic>
        <p:nvPicPr>
          <p:cNvPr id="332" name="Google Shape;332;p23"/>
          <p:cNvPicPr preferRelativeResize="0"/>
          <p:nvPr/>
        </p:nvPicPr>
        <p:blipFill rotWithShape="1">
          <a:blip r:embed="rId3">
            <a:alphaModFix/>
          </a:blip>
          <a:srcRect/>
          <a:stretch/>
        </p:blipFill>
        <p:spPr>
          <a:xfrm>
            <a:off x="1054766" y="614915"/>
            <a:ext cx="10331565" cy="5628169"/>
          </a:xfrm>
          <a:prstGeom prst="rect">
            <a:avLst/>
          </a:prstGeom>
          <a:noFill/>
          <a:ln>
            <a:noFill/>
          </a:ln>
        </p:spPr>
      </p:pic>
      <p:pic>
        <p:nvPicPr>
          <p:cNvPr id="333" name="Google Shape;333;p23"/>
          <p:cNvPicPr preferRelativeResize="0"/>
          <p:nvPr/>
        </p:nvPicPr>
        <p:blipFill rotWithShape="1">
          <a:blip r:embed="rId4">
            <a:alphaModFix/>
          </a:blip>
          <a:srcRect/>
          <a:stretch/>
        </p:blipFill>
        <p:spPr>
          <a:xfrm>
            <a:off x="2123975" y="875262"/>
            <a:ext cx="1537805" cy="1985907"/>
          </a:xfrm>
          <a:prstGeom prst="rect">
            <a:avLst/>
          </a:prstGeom>
          <a:noFill/>
          <a:ln>
            <a:noFill/>
          </a:ln>
        </p:spPr>
      </p:pic>
      <p:sp>
        <p:nvSpPr>
          <p:cNvPr id="334" name="Google Shape;334;p23"/>
          <p:cNvSpPr txBox="1"/>
          <p:nvPr/>
        </p:nvSpPr>
        <p:spPr>
          <a:xfrm>
            <a:off x="1596375" y="2934450"/>
            <a:ext cx="1729200" cy="70784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b="1" dirty="0" err="1">
                <a:solidFill>
                  <a:schemeClr val="dk1"/>
                </a:solidFill>
                <a:latin typeface="Calibri"/>
                <a:ea typeface="Calibri"/>
                <a:cs typeface="Calibri"/>
                <a:sym typeface="Calibri"/>
              </a:rPr>
              <a:t>Risiko</a:t>
            </a:r>
            <a:endParaRPr sz="4000" dirty="0"/>
          </a:p>
        </p:txBody>
      </p:sp>
      <p:pic>
        <p:nvPicPr>
          <p:cNvPr id="335" name="Google Shape;335;p23"/>
          <p:cNvPicPr preferRelativeResize="0"/>
          <p:nvPr/>
        </p:nvPicPr>
        <p:blipFill rotWithShape="1">
          <a:blip r:embed="rId5">
            <a:alphaModFix/>
          </a:blip>
          <a:srcRect/>
          <a:stretch/>
        </p:blipFill>
        <p:spPr>
          <a:xfrm>
            <a:off x="2957978" y="5681747"/>
            <a:ext cx="321158" cy="369332"/>
          </a:xfrm>
          <a:prstGeom prst="rect">
            <a:avLst/>
          </a:prstGeom>
          <a:noFill/>
          <a:ln>
            <a:noFill/>
          </a:ln>
        </p:spPr>
      </p:pic>
      <p:pic>
        <p:nvPicPr>
          <p:cNvPr id="336" name="Google Shape;336;p23"/>
          <p:cNvPicPr preferRelativeResize="0"/>
          <p:nvPr/>
        </p:nvPicPr>
        <p:blipFill rotWithShape="1">
          <a:blip r:embed="rId6">
            <a:alphaModFix/>
          </a:blip>
          <a:srcRect/>
          <a:stretch/>
        </p:blipFill>
        <p:spPr>
          <a:xfrm>
            <a:off x="2859843" y="5261023"/>
            <a:ext cx="488494" cy="275763"/>
          </a:xfrm>
          <a:prstGeom prst="rect">
            <a:avLst/>
          </a:prstGeom>
          <a:noFill/>
          <a:ln>
            <a:noFill/>
          </a:ln>
        </p:spPr>
      </p:pic>
      <p:pic>
        <p:nvPicPr>
          <p:cNvPr id="341" name="Google Shape;341;p23" descr="En bild som visar text, silhuett, natthimmel&#10;&#10;Automatiskt genererad beskrivning"/>
          <p:cNvPicPr preferRelativeResize="0"/>
          <p:nvPr/>
        </p:nvPicPr>
        <p:blipFill rotWithShape="1">
          <a:blip r:embed="rId7">
            <a:alphaModFix/>
          </a:blip>
          <a:srcRect/>
          <a:stretch/>
        </p:blipFill>
        <p:spPr>
          <a:xfrm>
            <a:off x="2917913" y="4268721"/>
            <a:ext cx="376574" cy="369332"/>
          </a:xfrm>
          <a:prstGeom prst="rect">
            <a:avLst/>
          </a:prstGeom>
          <a:noFill/>
          <a:ln>
            <a:noFill/>
          </a:ln>
        </p:spPr>
      </p:pic>
      <p:pic>
        <p:nvPicPr>
          <p:cNvPr id="342" name="Google Shape;342;p23"/>
          <p:cNvPicPr preferRelativeResize="0"/>
          <p:nvPr/>
        </p:nvPicPr>
        <p:blipFill rotWithShape="1">
          <a:blip r:embed="rId8">
            <a:alphaModFix/>
          </a:blip>
          <a:srcRect/>
          <a:stretch/>
        </p:blipFill>
        <p:spPr>
          <a:xfrm rot="183398">
            <a:off x="2871451" y="4756228"/>
            <a:ext cx="441999" cy="355178"/>
          </a:xfrm>
          <a:prstGeom prst="rect">
            <a:avLst/>
          </a:prstGeom>
          <a:noFill/>
          <a:ln>
            <a:noFill/>
          </a:ln>
        </p:spPr>
      </p:pic>
      <p:sp>
        <p:nvSpPr>
          <p:cNvPr id="2" name="Google Shape;285;p20">
            <a:extLst>
              <a:ext uri="{FF2B5EF4-FFF2-40B4-BE49-F238E27FC236}">
                <a16:creationId xmlns:a16="http://schemas.microsoft.com/office/drawing/2014/main" id="{4CFC65CF-0ADC-34F8-698A-7429E0038B9F}"/>
              </a:ext>
            </a:extLst>
          </p:cNvPr>
          <p:cNvSpPr txBox="1"/>
          <p:nvPr/>
        </p:nvSpPr>
        <p:spPr>
          <a:xfrm>
            <a:off x="1367732" y="4317468"/>
            <a:ext cx="1483800" cy="33851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1600" dirty="0">
                <a:solidFill>
                  <a:schemeClr val="dk1"/>
                </a:solidFill>
                <a:latin typeface="Calibri"/>
                <a:ea typeface="Calibri"/>
                <a:cs typeface="Calibri"/>
                <a:sym typeface="Calibri"/>
              </a:rPr>
              <a:t>Tim bola</a:t>
            </a:r>
            <a:endParaRPr sz="1600" dirty="0"/>
          </a:p>
        </p:txBody>
      </p:sp>
      <p:sp>
        <p:nvSpPr>
          <p:cNvPr id="3" name="Google Shape;286;p20">
            <a:extLst>
              <a:ext uri="{FF2B5EF4-FFF2-40B4-BE49-F238E27FC236}">
                <a16:creationId xmlns:a16="http://schemas.microsoft.com/office/drawing/2014/main" id="{31A27678-A0AA-6E5D-B88B-4E263D2AE2C8}"/>
              </a:ext>
            </a:extLst>
          </p:cNvPr>
          <p:cNvSpPr txBox="1"/>
          <p:nvPr/>
        </p:nvSpPr>
        <p:spPr>
          <a:xfrm>
            <a:off x="1255978" y="4756826"/>
            <a:ext cx="1592100" cy="33851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1600" dirty="0">
                <a:solidFill>
                  <a:schemeClr val="dk1"/>
                </a:solidFill>
                <a:latin typeface="Calibri"/>
                <a:ea typeface="Calibri"/>
                <a:cs typeface="Calibri"/>
                <a:sym typeface="Calibri"/>
              </a:rPr>
              <a:t>Survei </a:t>
            </a:r>
            <a:r>
              <a:rPr lang="en-GB" sz="1600" i="1" dirty="0">
                <a:solidFill>
                  <a:schemeClr val="dk1"/>
                </a:solidFill>
                <a:latin typeface="Calibri"/>
                <a:ea typeface="Calibri"/>
                <a:cs typeface="Calibri"/>
                <a:sym typeface="Calibri"/>
              </a:rPr>
              <a:t>bullying</a:t>
            </a:r>
            <a:r>
              <a:rPr lang="en-GB" sz="1600" dirty="0">
                <a:solidFill>
                  <a:schemeClr val="dk1"/>
                </a:solidFill>
                <a:latin typeface="Calibri"/>
                <a:ea typeface="Calibri"/>
                <a:cs typeface="Calibri"/>
                <a:sym typeface="Calibri"/>
              </a:rPr>
              <a:t> </a:t>
            </a:r>
            <a:endParaRPr sz="1600" dirty="0"/>
          </a:p>
        </p:txBody>
      </p:sp>
      <p:sp>
        <p:nvSpPr>
          <p:cNvPr id="4" name="Google Shape;287;p20">
            <a:extLst>
              <a:ext uri="{FF2B5EF4-FFF2-40B4-BE49-F238E27FC236}">
                <a16:creationId xmlns:a16="http://schemas.microsoft.com/office/drawing/2014/main" id="{CAC58A4F-8318-A1B5-EDFF-CB12D78DE792}"/>
              </a:ext>
            </a:extLst>
          </p:cNvPr>
          <p:cNvSpPr txBox="1"/>
          <p:nvPr/>
        </p:nvSpPr>
        <p:spPr>
          <a:xfrm>
            <a:off x="1490350" y="5220700"/>
            <a:ext cx="1361400" cy="33851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1600" dirty="0" err="1">
                <a:solidFill>
                  <a:schemeClr val="dk1"/>
                </a:solidFill>
                <a:latin typeface="Calibri"/>
                <a:ea typeface="Calibri"/>
                <a:cs typeface="Calibri"/>
                <a:sym typeface="Calibri"/>
              </a:rPr>
              <a:t>Meyakinkan</a:t>
            </a:r>
            <a:endParaRPr sz="1600" dirty="0"/>
          </a:p>
        </p:txBody>
      </p:sp>
      <p:sp>
        <p:nvSpPr>
          <p:cNvPr id="5" name="Google Shape;288;p20">
            <a:extLst>
              <a:ext uri="{FF2B5EF4-FFF2-40B4-BE49-F238E27FC236}">
                <a16:creationId xmlns:a16="http://schemas.microsoft.com/office/drawing/2014/main" id="{7B0673F1-B2FE-3390-7D3A-C821924F7D73}"/>
              </a:ext>
            </a:extLst>
          </p:cNvPr>
          <p:cNvSpPr txBox="1"/>
          <p:nvPr/>
        </p:nvSpPr>
        <p:spPr>
          <a:xfrm>
            <a:off x="1098250" y="5707675"/>
            <a:ext cx="1749000" cy="33851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dirty="0" err="1">
                <a:sym typeface="Calibri"/>
              </a:rPr>
              <a:t>Anugerah</a:t>
            </a:r>
            <a:r>
              <a:rPr lang="en-GB" sz="1600" dirty="0">
                <a:solidFill>
                  <a:schemeClr val="dk1"/>
                </a:solidFill>
                <a:latin typeface="Calibri"/>
                <a:ea typeface="Calibri"/>
                <a:cs typeface="Calibri"/>
                <a:sym typeface="Calibri"/>
              </a:rPr>
              <a:t> guru</a:t>
            </a:r>
            <a:endParaRPr sz="16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pic>
        <p:nvPicPr>
          <p:cNvPr id="350" name="Google Shape;350;p24"/>
          <p:cNvPicPr preferRelativeResize="0"/>
          <p:nvPr/>
        </p:nvPicPr>
        <p:blipFill rotWithShape="1">
          <a:blip r:embed="rId4">
            <a:alphaModFix/>
          </a:blip>
          <a:srcRect/>
          <a:stretch/>
        </p:blipFill>
        <p:spPr>
          <a:xfrm>
            <a:off x="2890069" y="394636"/>
            <a:ext cx="9135330" cy="6234862"/>
          </a:xfrm>
          <a:prstGeom prst="rect">
            <a:avLst/>
          </a:prstGeom>
          <a:noFill/>
          <a:ln>
            <a:noFill/>
          </a:ln>
        </p:spPr>
      </p:pic>
      <p:pic>
        <p:nvPicPr>
          <p:cNvPr id="351" name="Google Shape;351;p24"/>
          <p:cNvPicPr preferRelativeResize="0"/>
          <p:nvPr/>
        </p:nvPicPr>
        <p:blipFill rotWithShape="1">
          <a:blip r:embed="rId5">
            <a:alphaModFix/>
          </a:blip>
          <a:srcRect/>
          <a:stretch/>
        </p:blipFill>
        <p:spPr>
          <a:xfrm>
            <a:off x="555717" y="4980992"/>
            <a:ext cx="1871554" cy="1427372"/>
          </a:xfrm>
          <a:prstGeom prst="rect">
            <a:avLst/>
          </a:prstGeom>
          <a:noFill/>
          <a:ln>
            <a:noFill/>
          </a:ln>
        </p:spPr>
      </p:pic>
      <p:pic>
        <p:nvPicPr>
          <p:cNvPr id="352" name="Google Shape;352;p24"/>
          <p:cNvPicPr preferRelativeResize="0"/>
          <p:nvPr/>
        </p:nvPicPr>
        <p:blipFill rotWithShape="1">
          <a:blip r:embed="rId6">
            <a:alphaModFix/>
          </a:blip>
          <a:srcRect/>
          <a:stretch/>
        </p:blipFill>
        <p:spPr>
          <a:xfrm>
            <a:off x="335507" y="633723"/>
            <a:ext cx="2389608" cy="1613153"/>
          </a:xfrm>
          <a:prstGeom prst="rect">
            <a:avLst/>
          </a:prstGeom>
          <a:noFill/>
          <a:ln>
            <a:noFill/>
          </a:ln>
        </p:spPr>
      </p:pic>
      <p:pic>
        <p:nvPicPr>
          <p:cNvPr id="353" name="Google Shape;353;p24"/>
          <p:cNvPicPr preferRelativeResize="0"/>
          <p:nvPr/>
        </p:nvPicPr>
        <p:blipFill rotWithShape="1">
          <a:blip r:embed="rId7">
            <a:alphaModFix/>
          </a:blip>
          <a:srcRect/>
          <a:stretch/>
        </p:blipFill>
        <p:spPr>
          <a:xfrm>
            <a:off x="202967" y="2383777"/>
            <a:ext cx="2654689" cy="2460314"/>
          </a:xfrm>
          <a:prstGeom prst="rect">
            <a:avLst/>
          </a:prstGeom>
          <a:noFill/>
          <a:ln>
            <a:noFill/>
          </a:ln>
        </p:spPr>
      </p:pic>
      <p:pic>
        <p:nvPicPr>
          <p:cNvPr id="354" name="Google Shape;354;p24"/>
          <p:cNvPicPr preferRelativeResize="0"/>
          <p:nvPr/>
        </p:nvPicPr>
        <p:blipFill rotWithShape="1">
          <a:blip r:embed="rId8">
            <a:alphaModFix/>
          </a:blip>
          <a:srcRect/>
          <a:stretch/>
        </p:blipFill>
        <p:spPr>
          <a:xfrm>
            <a:off x="7940743" y="633723"/>
            <a:ext cx="1776137" cy="1443706"/>
          </a:xfrm>
          <a:prstGeom prst="rect">
            <a:avLst/>
          </a:prstGeom>
          <a:noFill/>
          <a:ln>
            <a:noFill/>
          </a:ln>
        </p:spPr>
      </p:pic>
      <p:pic>
        <p:nvPicPr>
          <p:cNvPr id="355" name="Google Shape;355;p24"/>
          <p:cNvPicPr preferRelativeResize="0"/>
          <p:nvPr/>
        </p:nvPicPr>
        <p:blipFill rotWithShape="1">
          <a:blip r:embed="rId9">
            <a:alphaModFix/>
          </a:blip>
          <a:srcRect/>
          <a:stretch/>
        </p:blipFill>
        <p:spPr>
          <a:xfrm>
            <a:off x="3961650" y="1470510"/>
            <a:ext cx="2936763" cy="2521221"/>
          </a:xfrm>
          <a:prstGeom prst="rect">
            <a:avLst/>
          </a:prstGeom>
          <a:noFill/>
          <a:ln>
            <a:noFill/>
          </a:ln>
        </p:spPr>
      </p:pic>
      <p:pic>
        <p:nvPicPr>
          <p:cNvPr id="356" name="Google Shape;356;p24"/>
          <p:cNvPicPr preferRelativeResize="0"/>
          <p:nvPr/>
        </p:nvPicPr>
        <p:blipFill rotWithShape="1">
          <a:blip r:embed="rId10">
            <a:alphaModFix/>
          </a:blip>
          <a:srcRect/>
          <a:stretch/>
        </p:blipFill>
        <p:spPr>
          <a:xfrm>
            <a:off x="10466325" y="4524246"/>
            <a:ext cx="1480814" cy="2105253"/>
          </a:xfrm>
          <a:prstGeom prst="rect">
            <a:avLst/>
          </a:prstGeom>
          <a:noFill/>
          <a:ln>
            <a:noFill/>
          </a:ln>
        </p:spPr>
      </p:pic>
      <p:sp>
        <p:nvSpPr>
          <p:cNvPr id="357" name="Google Shape;357;p24"/>
          <p:cNvSpPr/>
          <p:nvPr/>
        </p:nvSpPr>
        <p:spPr>
          <a:xfrm>
            <a:off x="2757528" y="326518"/>
            <a:ext cx="5237943" cy="1200288"/>
          </a:xfrm>
          <a:custGeom>
            <a:avLst/>
            <a:gdLst/>
            <a:ahLst/>
            <a:cxnLst/>
            <a:rect l="l" t="t" r="r" b="b"/>
            <a:pathLst>
              <a:path w="5237943" h="1323439" extrusionOk="0">
                <a:moveTo>
                  <a:pt x="0" y="0"/>
                </a:moveTo>
                <a:cubicBezTo>
                  <a:pt x="291851" y="11870"/>
                  <a:pt x="416994" y="32689"/>
                  <a:pt x="759502" y="0"/>
                </a:cubicBezTo>
                <a:cubicBezTo>
                  <a:pt x="1102010" y="-32689"/>
                  <a:pt x="1140798" y="1844"/>
                  <a:pt x="1519003" y="0"/>
                </a:cubicBezTo>
                <a:cubicBezTo>
                  <a:pt x="1897208" y="-1844"/>
                  <a:pt x="1794134" y="-23143"/>
                  <a:pt x="2016608" y="0"/>
                </a:cubicBezTo>
                <a:cubicBezTo>
                  <a:pt x="2239082" y="23143"/>
                  <a:pt x="2552696" y="18557"/>
                  <a:pt x="2776110" y="0"/>
                </a:cubicBezTo>
                <a:cubicBezTo>
                  <a:pt x="2999524" y="-18557"/>
                  <a:pt x="3210936" y="25406"/>
                  <a:pt x="3326094" y="0"/>
                </a:cubicBezTo>
                <a:cubicBezTo>
                  <a:pt x="3441252" y="-25406"/>
                  <a:pt x="3657977" y="-11974"/>
                  <a:pt x="3876078" y="0"/>
                </a:cubicBezTo>
                <a:cubicBezTo>
                  <a:pt x="4094179" y="11974"/>
                  <a:pt x="4306585" y="26739"/>
                  <a:pt x="4530821" y="0"/>
                </a:cubicBezTo>
                <a:cubicBezTo>
                  <a:pt x="4755057" y="-26739"/>
                  <a:pt x="5028551" y="-30335"/>
                  <a:pt x="5237943" y="0"/>
                </a:cubicBezTo>
                <a:cubicBezTo>
                  <a:pt x="5214530" y="244324"/>
                  <a:pt x="5266555" y="378186"/>
                  <a:pt x="5237943" y="622016"/>
                </a:cubicBezTo>
                <a:cubicBezTo>
                  <a:pt x="5209331" y="865846"/>
                  <a:pt x="5241649" y="1069816"/>
                  <a:pt x="5237943" y="1323439"/>
                </a:cubicBezTo>
                <a:cubicBezTo>
                  <a:pt x="4927716" y="1314329"/>
                  <a:pt x="4729693" y="1309311"/>
                  <a:pt x="4530821" y="1323439"/>
                </a:cubicBezTo>
                <a:cubicBezTo>
                  <a:pt x="4331949" y="1337567"/>
                  <a:pt x="4094326" y="1331404"/>
                  <a:pt x="3876078" y="1323439"/>
                </a:cubicBezTo>
                <a:cubicBezTo>
                  <a:pt x="3657830" y="1315474"/>
                  <a:pt x="3471559" y="1289073"/>
                  <a:pt x="3168956" y="1323439"/>
                </a:cubicBezTo>
                <a:cubicBezTo>
                  <a:pt x="2866353" y="1357805"/>
                  <a:pt x="2905172" y="1316803"/>
                  <a:pt x="2671351" y="1323439"/>
                </a:cubicBezTo>
                <a:cubicBezTo>
                  <a:pt x="2437530" y="1330075"/>
                  <a:pt x="2162759" y="1299207"/>
                  <a:pt x="2016608" y="1323439"/>
                </a:cubicBezTo>
                <a:cubicBezTo>
                  <a:pt x="1870457" y="1347671"/>
                  <a:pt x="1587703" y="1322904"/>
                  <a:pt x="1466624" y="1323439"/>
                </a:cubicBezTo>
                <a:cubicBezTo>
                  <a:pt x="1345545" y="1323974"/>
                  <a:pt x="920191" y="1322919"/>
                  <a:pt x="759502" y="1323439"/>
                </a:cubicBezTo>
                <a:cubicBezTo>
                  <a:pt x="598813" y="1323959"/>
                  <a:pt x="281695" y="1292144"/>
                  <a:pt x="0" y="1323439"/>
                </a:cubicBezTo>
                <a:cubicBezTo>
                  <a:pt x="-28009" y="1108783"/>
                  <a:pt x="22244" y="895130"/>
                  <a:pt x="0" y="648485"/>
                </a:cubicBezTo>
                <a:cubicBezTo>
                  <a:pt x="-22244" y="401840"/>
                  <a:pt x="32070" y="197644"/>
                  <a:pt x="0" y="0"/>
                </a:cubicBezTo>
                <a:close/>
              </a:path>
            </a:pathLst>
          </a:cu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3600" b="1" dirty="0" err="1">
                <a:solidFill>
                  <a:schemeClr val="dk1"/>
                </a:solidFill>
                <a:latin typeface="Calibri"/>
                <a:ea typeface="Calibri"/>
                <a:cs typeface="Calibri"/>
                <a:sym typeface="Calibri"/>
              </a:rPr>
              <a:t>Perjalanan</a:t>
            </a:r>
            <a:r>
              <a:rPr lang="en-GB" sz="3600" b="1" dirty="0">
                <a:solidFill>
                  <a:schemeClr val="dk1"/>
                </a:solidFill>
                <a:latin typeface="Calibri"/>
                <a:ea typeface="Calibri"/>
                <a:cs typeface="Calibri"/>
                <a:sym typeface="Calibri"/>
              </a:rPr>
              <a:t> </a:t>
            </a:r>
            <a:r>
              <a:rPr lang="en-GB" sz="3600" b="1" dirty="0" err="1">
                <a:solidFill>
                  <a:schemeClr val="dk1"/>
                </a:solidFill>
                <a:latin typeface="Calibri"/>
                <a:ea typeface="Calibri"/>
                <a:cs typeface="Calibri"/>
                <a:sym typeface="Calibri"/>
              </a:rPr>
              <a:t>menuju</a:t>
            </a:r>
            <a:r>
              <a:rPr lang="en-GB" sz="3600" b="1" dirty="0">
                <a:solidFill>
                  <a:schemeClr val="dk1"/>
                </a:solidFill>
                <a:latin typeface="Calibri"/>
                <a:ea typeface="Calibri"/>
                <a:cs typeface="Calibri"/>
                <a:sym typeface="Calibri"/>
              </a:rPr>
              <a:t> </a:t>
            </a:r>
            <a:r>
              <a:rPr lang="en-GB" sz="3600" b="1" dirty="0" err="1">
                <a:solidFill>
                  <a:schemeClr val="dk1"/>
                </a:solidFill>
                <a:latin typeface="Calibri"/>
                <a:ea typeface="Calibri"/>
                <a:cs typeface="Calibri"/>
                <a:sym typeface="Calibri"/>
              </a:rPr>
              <a:t>perubahan</a:t>
            </a:r>
            <a:r>
              <a:rPr lang="en-GB" sz="3600" b="1" dirty="0">
                <a:solidFill>
                  <a:schemeClr val="dk1"/>
                </a:solidFill>
                <a:latin typeface="Calibri"/>
                <a:ea typeface="Calibri"/>
                <a:cs typeface="Calibri"/>
                <a:sym typeface="Calibri"/>
              </a:rPr>
              <a:t> </a:t>
            </a:r>
            <a:endParaRPr sz="3600" dirty="0"/>
          </a:p>
        </p:txBody>
      </p:sp>
      <p:sp>
        <p:nvSpPr>
          <p:cNvPr id="2" name="Google Shape;77;p3">
            <a:extLst>
              <a:ext uri="{FF2B5EF4-FFF2-40B4-BE49-F238E27FC236}">
                <a16:creationId xmlns:a16="http://schemas.microsoft.com/office/drawing/2014/main" id="{D6F182B1-95B5-E8A0-44E6-E6813F00958A}"/>
              </a:ext>
            </a:extLst>
          </p:cNvPr>
          <p:cNvSpPr txBox="1"/>
          <p:nvPr/>
        </p:nvSpPr>
        <p:spPr>
          <a:xfrm>
            <a:off x="917343" y="4548960"/>
            <a:ext cx="1176669"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000" b="1" dirty="0" err="1">
                <a:solidFill>
                  <a:schemeClr val="dk1"/>
                </a:solidFill>
                <a:latin typeface="Calibri"/>
                <a:ea typeface="Calibri"/>
                <a:cs typeface="Calibri"/>
                <a:sym typeface="Calibri"/>
              </a:rPr>
              <a:t>Masalah</a:t>
            </a:r>
            <a:endParaRPr sz="2000" dirty="0"/>
          </a:p>
        </p:txBody>
      </p:sp>
      <p:sp>
        <p:nvSpPr>
          <p:cNvPr id="3" name="Google Shape;78;p3">
            <a:extLst>
              <a:ext uri="{FF2B5EF4-FFF2-40B4-BE49-F238E27FC236}">
                <a16:creationId xmlns:a16="http://schemas.microsoft.com/office/drawing/2014/main" id="{74FB990A-274D-C6A8-1EAB-8E1302FCAB73}"/>
              </a:ext>
            </a:extLst>
          </p:cNvPr>
          <p:cNvSpPr txBox="1"/>
          <p:nvPr/>
        </p:nvSpPr>
        <p:spPr>
          <a:xfrm>
            <a:off x="10118587" y="2383777"/>
            <a:ext cx="949215"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000" b="1" dirty="0">
                <a:solidFill>
                  <a:schemeClr val="dk1"/>
                </a:solidFill>
                <a:latin typeface="Calibri"/>
                <a:ea typeface="Calibri"/>
                <a:cs typeface="Calibri"/>
                <a:sym typeface="Calibri"/>
              </a:rPr>
              <a:t>Tujuan</a:t>
            </a:r>
            <a:endParaRPr sz="2000" dirty="0"/>
          </a:p>
        </p:txBody>
      </p:sp>
      <p:sp>
        <p:nvSpPr>
          <p:cNvPr id="4" name="Google Shape;79;p3">
            <a:extLst>
              <a:ext uri="{FF2B5EF4-FFF2-40B4-BE49-F238E27FC236}">
                <a16:creationId xmlns:a16="http://schemas.microsoft.com/office/drawing/2014/main" id="{430B8BA2-5ACF-9823-9F56-FA9DD1786DD3}"/>
              </a:ext>
            </a:extLst>
          </p:cNvPr>
          <p:cNvSpPr txBox="1"/>
          <p:nvPr/>
        </p:nvSpPr>
        <p:spPr>
          <a:xfrm>
            <a:off x="10911039" y="4550105"/>
            <a:ext cx="881157"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000" b="1" dirty="0" err="1">
                <a:solidFill>
                  <a:schemeClr val="dk1"/>
                </a:solidFill>
                <a:latin typeface="Calibri"/>
                <a:ea typeface="Calibri"/>
                <a:cs typeface="Calibri"/>
                <a:sym typeface="Calibri"/>
              </a:rPr>
              <a:t>Risiko</a:t>
            </a:r>
            <a:endParaRPr sz="2000" dirty="0"/>
          </a:p>
        </p:txBody>
      </p:sp>
      <p:sp>
        <p:nvSpPr>
          <p:cNvPr id="5" name="Google Shape;80;p3">
            <a:extLst>
              <a:ext uri="{FF2B5EF4-FFF2-40B4-BE49-F238E27FC236}">
                <a16:creationId xmlns:a16="http://schemas.microsoft.com/office/drawing/2014/main" id="{EE9351F0-CEFD-67A5-AF69-4F8840C27266}"/>
              </a:ext>
            </a:extLst>
          </p:cNvPr>
          <p:cNvSpPr txBox="1"/>
          <p:nvPr/>
        </p:nvSpPr>
        <p:spPr>
          <a:xfrm>
            <a:off x="3598978" y="4338149"/>
            <a:ext cx="958404"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000" b="1" dirty="0" err="1">
                <a:solidFill>
                  <a:schemeClr val="dk1"/>
                </a:solidFill>
                <a:latin typeface="Calibri"/>
                <a:ea typeface="Calibri"/>
                <a:cs typeface="Calibri"/>
                <a:sym typeface="Calibri"/>
              </a:rPr>
              <a:t>Taktik</a:t>
            </a:r>
            <a:endParaRPr sz="2000" dirty="0"/>
          </a:p>
        </p:txBody>
      </p:sp>
      <p:sp>
        <p:nvSpPr>
          <p:cNvPr id="6" name="Google Shape;81;p3">
            <a:extLst>
              <a:ext uri="{FF2B5EF4-FFF2-40B4-BE49-F238E27FC236}">
                <a16:creationId xmlns:a16="http://schemas.microsoft.com/office/drawing/2014/main" id="{99BCC9AF-03FE-EAB5-84B8-FCCBB000C1EB}"/>
              </a:ext>
            </a:extLst>
          </p:cNvPr>
          <p:cNvSpPr txBox="1"/>
          <p:nvPr/>
        </p:nvSpPr>
        <p:spPr>
          <a:xfrm>
            <a:off x="5490030" y="4338148"/>
            <a:ext cx="1183904"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000" b="1" dirty="0" err="1">
                <a:solidFill>
                  <a:schemeClr val="dk1"/>
                </a:solidFill>
                <a:latin typeface="Calibri"/>
                <a:ea typeface="Calibri"/>
                <a:cs typeface="Calibri"/>
                <a:sym typeface="Calibri"/>
              </a:rPr>
              <a:t>Tahapan</a:t>
            </a:r>
            <a:endParaRPr sz="2000" dirty="0"/>
          </a:p>
        </p:txBody>
      </p:sp>
      <p:sp>
        <p:nvSpPr>
          <p:cNvPr id="7" name="Google Shape;82;p3">
            <a:extLst>
              <a:ext uri="{FF2B5EF4-FFF2-40B4-BE49-F238E27FC236}">
                <a16:creationId xmlns:a16="http://schemas.microsoft.com/office/drawing/2014/main" id="{238C886A-3FD8-44B9-63A9-D4FFA0B1A72B}"/>
              </a:ext>
            </a:extLst>
          </p:cNvPr>
          <p:cNvSpPr txBox="1"/>
          <p:nvPr/>
        </p:nvSpPr>
        <p:spPr>
          <a:xfrm>
            <a:off x="2714762" y="3001568"/>
            <a:ext cx="1210781" cy="40006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2000" b="1" dirty="0">
                <a:solidFill>
                  <a:schemeClr val="dk1"/>
                </a:solidFill>
                <a:latin typeface="Calibri"/>
                <a:ea typeface="Calibri"/>
                <a:cs typeface="Calibri"/>
                <a:sym typeface="Calibri"/>
              </a:rPr>
              <a:t>Pesan</a:t>
            </a:r>
            <a:endParaRPr sz="2000" dirty="0"/>
          </a:p>
        </p:txBody>
      </p:sp>
      <p:sp>
        <p:nvSpPr>
          <p:cNvPr id="8" name="Google Shape;83;p3">
            <a:extLst>
              <a:ext uri="{FF2B5EF4-FFF2-40B4-BE49-F238E27FC236}">
                <a16:creationId xmlns:a16="http://schemas.microsoft.com/office/drawing/2014/main" id="{543F879A-FD69-B01F-CC7E-D837E14F8CA4}"/>
              </a:ext>
            </a:extLst>
          </p:cNvPr>
          <p:cNvSpPr txBox="1"/>
          <p:nvPr/>
        </p:nvSpPr>
        <p:spPr>
          <a:xfrm>
            <a:off x="757783" y="1355575"/>
            <a:ext cx="1734300"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000" b="1" dirty="0" err="1">
                <a:solidFill>
                  <a:schemeClr val="dk1"/>
                </a:solidFill>
                <a:latin typeface="Calibri"/>
                <a:ea typeface="Calibri"/>
                <a:cs typeface="Calibri"/>
                <a:sym typeface="Calibri"/>
              </a:rPr>
              <a:t>Siapakah</a:t>
            </a:r>
            <a:r>
              <a:rPr lang="en-GB" sz="2000" b="1" dirty="0">
                <a:solidFill>
                  <a:schemeClr val="dk1"/>
                </a:solidFill>
                <a:latin typeface="Calibri"/>
                <a:ea typeface="Calibri"/>
                <a:cs typeface="Calibri"/>
                <a:sym typeface="Calibri"/>
              </a:rPr>
              <a:t> </a:t>
            </a:r>
            <a:r>
              <a:rPr lang="en-GB" sz="2000" b="1" dirty="0" err="1">
                <a:solidFill>
                  <a:schemeClr val="dk1"/>
                </a:solidFill>
                <a:latin typeface="Calibri"/>
                <a:ea typeface="Calibri"/>
                <a:cs typeface="Calibri"/>
                <a:sym typeface="Calibri"/>
              </a:rPr>
              <a:t>kita</a:t>
            </a:r>
            <a:r>
              <a:rPr lang="en-GB" sz="2000" b="1" dirty="0">
                <a:solidFill>
                  <a:schemeClr val="dk1"/>
                </a:solidFill>
                <a:latin typeface="Calibri"/>
                <a:ea typeface="Calibri"/>
                <a:cs typeface="Calibri"/>
                <a:sym typeface="Calibri"/>
              </a:rPr>
              <a:t>?</a:t>
            </a:r>
            <a:endParaRPr sz="2000" dirty="0"/>
          </a:p>
        </p:txBody>
      </p:sp>
      <p:sp>
        <p:nvSpPr>
          <p:cNvPr id="9" name="Google Shape;84;p3">
            <a:extLst>
              <a:ext uri="{FF2B5EF4-FFF2-40B4-BE49-F238E27FC236}">
                <a16:creationId xmlns:a16="http://schemas.microsoft.com/office/drawing/2014/main" id="{7A21A0E7-2170-52F7-524D-0794FF2E3B06}"/>
              </a:ext>
            </a:extLst>
          </p:cNvPr>
          <p:cNvSpPr txBox="1"/>
          <p:nvPr/>
        </p:nvSpPr>
        <p:spPr>
          <a:xfrm>
            <a:off x="10843466" y="1777797"/>
            <a:ext cx="1217100" cy="26157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100" b="1" dirty="0" err="1">
                <a:solidFill>
                  <a:schemeClr val="dk1"/>
                </a:solidFill>
                <a:latin typeface="Calibri"/>
                <a:ea typeface="Calibri"/>
                <a:cs typeface="Calibri"/>
                <a:sym typeface="Calibri"/>
              </a:rPr>
              <a:t>Kerangka</a:t>
            </a:r>
            <a:r>
              <a:rPr lang="en-GB" sz="1100" b="1" dirty="0">
                <a:solidFill>
                  <a:schemeClr val="dk1"/>
                </a:solidFill>
                <a:latin typeface="Calibri"/>
                <a:ea typeface="Calibri"/>
                <a:cs typeface="Calibri"/>
                <a:sym typeface="Calibri"/>
              </a:rPr>
              <a:t> </a:t>
            </a:r>
            <a:r>
              <a:rPr lang="en-GB" sz="1100" b="1" dirty="0" err="1">
                <a:solidFill>
                  <a:schemeClr val="dk1"/>
                </a:solidFill>
                <a:latin typeface="Calibri"/>
                <a:ea typeface="Calibri"/>
                <a:cs typeface="Calibri"/>
                <a:sym typeface="Calibri"/>
              </a:rPr>
              <a:t>waktu</a:t>
            </a:r>
            <a:endParaRPr sz="1100" dirty="0"/>
          </a:p>
        </p:txBody>
      </p:sp>
    </p:spTree>
  </p:cSld>
  <p:clrMapOvr>
    <a:masterClrMapping/>
  </p:clrMapOvr>
  <p:extLst>
    <p:ext uri="{6950BFC3-D8DA-4A85-94F7-54DA5524770B}">
      <p188:commentRel xmlns:p188="http://schemas.microsoft.com/office/powerpoint/2018/8/main" r:id="rId3"/>
    </p:ext>
  </p:extLst>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D4C2CA"/>
        </a:solidFill>
        <a:effectLst/>
      </p:bgPr>
    </p:bg>
    <p:spTree>
      <p:nvGrpSpPr>
        <p:cNvPr id="1" name="Shape 372"/>
        <p:cNvGrpSpPr/>
        <p:nvPr/>
      </p:nvGrpSpPr>
      <p:grpSpPr>
        <a:xfrm>
          <a:off x="0" y="0"/>
          <a:ext cx="0" cy="0"/>
          <a:chOff x="0" y="0"/>
          <a:chExt cx="0" cy="0"/>
        </a:xfrm>
      </p:grpSpPr>
      <p:sp>
        <p:nvSpPr>
          <p:cNvPr id="373" name="Google Shape;373;p25"/>
          <p:cNvSpPr/>
          <p:nvPr/>
        </p:nvSpPr>
        <p:spPr>
          <a:xfrm>
            <a:off x="577806" y="900471"/>
            <a:ext cx="10604833" cy="70784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b="1" dirty="0">
                <a:solidFill>
                  <a:schemeClr val="dk1"/>
                </a:solidFill>
                <a:latin typeface="Calibri"/>
                <a:ea typeface="Calibri"/>
                <a:cs typeface="Calibri"/>
                <a:sym typeface="Calibri"/>
              </a:rPr>
              <a:t>10 </a:t>
            </a:r>
            <a:r>
              <a:rPr lang="en-GB" sz="4000" b="1" dirty="0" err="1">
                <a:solidFill>
                  <a:schemeClr val="dk1"/>
                </a:solidFill>
                <a:latin typeface="Calibri"/>
                <a:ea typeface="Calibri"/>
                <a:cs typeface="Calibri"/>
                <a:sym typeface="Calibri"/>
              </a:rPr>
              <a:t>tahap</a:t>
            </a:r>
            <a:r>
              <a:rPr lang="en-GB" sz="4000" b="1" dirty="0">
                <a:solidFill>
                  <a:schemeClr val="dk1"/>
                </a:solidFill>
                <a:latin typeface="Calibri"/>
                <a:ea typeface="Calibri"/>
                <a:cs typeface="Calibri"/>
                <a:sym typeface="Calibri"/>
              </a:rPr>
              <a:t> </a:t>
            </a:r>
            <a:r>
              <a:rPr lang="en-GB" sz="4000" b="1" dirty="0" err="1">
                <a:solidFill>
                  <a:schemeClr val="dk1"/>
                </a:solidFill>
                <a:latin typeface="Calibri"/>
                <a:ea typeface="Calibri"/>
                <a:cs typeface="Calibri"/>
                <a:sym typeface="Calibri"/>
              </a:rPr>
              <a:t>perjalanan</a:t>
            </a:r>
            <a:endParaRPr sz="4000" b="1" dirty="0">
              <a:solidFill>
                <a:schemeClr val="dk1"/>
              </a:solidFill>
              <a:latin typeface="Calibri"/>
              <a:ea typeface="Calibri"/>
              <a:cs typeface="Calibri"/>
              <a:sym typeface="Calibri"/>
            </a:endParaRPr>
          </a:p>
        </p:txBody>
      </p:sp>
      <p:sp>
        <p:nvSpPr>
          <p:cNvPr id="374" name="Google Shape;374;p25"/>
          <p:cNvSpPr/>
          <p:nvPr/>
        </p:nvSpPr>
        <p:spPr>
          <a:xfrm>
            <a:off x="6673806" y="1854700"/>
            <a:ext cx="6096000" cy="255450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3200">
                <a:solidFill>
                  <a:schemeClr val="dk1"/>
                </a:solidFill>
                <a:latin typeface="Calibri"/>
                <a:ea typeface="Calibri"/>
                <a:cs typeface="Calibri"/>
                <a:sym typeface="Calibri"/>
              </a:rPr>
              <a:t>6.   Orang yang terlibat </a:t>
            </a:r>
            <a:endParaRPr sz="3200"/>
          </a:p>
          <a:p>
            <a:pPr marL="0" marR="0" lvl="0" indent="0" algn="l" rtl="0">
              <a:spcBef>
                <a:spcPts val="0"/>
              </a:spcBef>
              <a:spcAft>
                <a:spcPts val="0"/>
              </a:spcAft>
              <a:buNone/>
            </a:pPr>
            <a:r>
              <a:rPr lang="en-GB" sz="3200">
                <a:solidFill>
                  <a:schemeClr val="dk1"/>
                </a:solidFill>
                <a:latin typeface="Calibri"/>
                <a:ea typeface="Calibri"/>
                <a:cs typeface="Calibri"/>
                <a:sym typeface="Calibri"/>
              </a:rPr>
              <a:t>7.   Taktik dan aktivitas </a:t>
            </a:r>
            <a:endParaRPr sz="3200"/>
          </a:p>
          <a:p>
            <a:pPr marL="0" marR="0" lvl="0" indent="0" algn="l" rtl="0">
              <a:spcBef>
                <a:spcPts val="0"/>
              </a:spcBef>
              <a:spcAft>
                <a:spcPts val="0"/>
              </a:spcAft>
              <a:buNone/>
            </a:pPr>
            <a:r>
              <a:rPr lang="en-GB" sz="3200">
                <a:solidFill>
                  <a:schemeClr val="dk1"/>
                </a:solidFill>
                <a:latin typeface="Calibri"/>
                <a:ea typeface="Calibri"/>
                <a:cs typeface="Calibri"/>
                <a:sym typeface="Calibri"/>
              </a:rPr>
              <a:t>8.   Pesan yang disampaikan </a:t>
            </a:r>
            <a:endParaRPr sz="3200"/>
          </a:p>
          <a:p>
            <a:pPr marL="0" marR="0" lvl="0" indent="0" algn="l" rtl="0">
              <a:spcBef>
                <a:spcPts val="0"/>
              </a:spcBef>
              <a:spcAft>
                <a:spcPts val="0"/>
              </a:spcAft>
              <a:buNone/>
            </a:pPr>
            <a:r>
              <a:rPr lang="en-GB" sz="3200">
                <a:solidFill>
                  <a:schemeClr val="dk1"/>
                </a:solidFill>
                <a:latin typeface="Calibri"/>
                <a:ea typeface="Calibri"/>
                <a:cs typeface="Calibri"/>
                <a:sym typeface="Calibri"/>
              </a:rPr>
              <a:t>9.   Tahapan </a:t>
            </a:r>
            <a:endParaRPr sz="3200"/>
          </a:p>
          <a:p>
            <a:pPr marL="0" marR="0" lvl="0" indent="0" algn="l" rtl="0">
              <a:spcBef>
                <a:spcPts val="0"/>
              </a:spcBef>
              <a:spcAft>
                <a:spcPts val="0"/>
              </a:spcAft>
              <a:buNone/>
            </a:pPr>
            <a:r>
              <a:rPr lang="en-GB" sz="3200">
                <a:solidFill>
                  <a:schemeClr val="dk1"/>
                </a:solidFill>
                <a:latin typeface="Calibri"/>
                <a:ea typeface="Calibri"/>
                <a:cs typeface="Calibri"/>
                <a:sym typeface="Calibri"/>
              </a:rPr>
              <a:t>10. Risiko </a:t>
            </a:r>
            <a:endParaRPr sz="3200">
              <a:solidFill>
                <a:schemeClr val="dk1"/>
              </a:solidFill>
              <a:latin typeface="Calibri"/>
              <a:ea typeface="Calibri"/>
              <a:cs typeface="Calibri"/>
              <a:sym typeface="Calibri"/>
            </a:endParaRPr>
          </a:p>
        </p:txBody>
      </p:sp>
      <p:sp>
        <p:nvSpPr>
          <p:cNvPr id="375" name="Google Shape;375;p25"/>
          <p:cNvSpPr/>
          <p:nvPr/>
        </p:nvSpPr>
        <p:spPr>
          <a:xfrm>
            <a:off x="577806" y="1854700"/>
            <a:ext cx="6096000" cy="3539390"/>
          </a:xfrm>
          <a:prstGeom prst="rect">
            <a:avLst/>
          </a:prstGeom>
          <a:noFill/>
          <a:ln>
            <a:noFill/>
          </a:ln>
        </p:spPr>
        <p:txBody>
          <a:bodyPr spcFirstLastPara="1" wrap="square" lIns="91425" tIns="45700" rIns="91425" bIns="45700" anchor="t" anchorCtr="0">
            <a:spAutoFit/>
          </a:bodyPr>
          <a:lstStyle/>
          <a:p>
            <a:pPr marL="742950" marR="0" lvl="0" indent="-742950" algn="l" rtl="0">
              <a:spcBef>
                <a:spcPts val="0"/>
              </a:spcBef>
              <a:spcAft>
                <a:spcPts val="0"/>
              </a:spcAft>
              <a:buClr>
                <a:schemeClr val="dk1"/>
              </a:buClr>
              <a:buSzPts val="3600"/>
              <a:buFont typeface="Calibri"/>
              <a:buAutoNum type="arabicPeriod"/>
            </a:pPr>
            <a:r>
              <a:rPr lang="en-GB" sz="3200" dirty="0">
                <a:solidFill>
                  <a:schemeClr val="dk1"/>
                </a:solidFill>
                <a:latin typeface="Calibri"/>
                <a:ea typeface="Calibri"/>
                <a:cs typeface="Calibri"/>
                <a:sym typeface="Calibri"/>
              </a:rPr>
              <a:t>Agen </a:t>
            </a:r>
            <a:r>
              <a:rPr lang="en-GB" sz="3200" dirty="0" err="1">
                <a:solidFill>
                  <a:schemeClr val="dk1"/>
                </a:solidFill>
                <a:latin typeface="Calibri"/>
                <a:ea typeface="Calibri"/>
                <a:cs typeface="Calibri"/>
                <a:sym typeface="Calibri"/>
              </a:rPr>
              <a:t>perubahan</a:t>
            </a:r>
            <a:r>
              <a:rPr lang="en-GB" sz="3200" dirty="0">
                <a:solidFill>
                  <a:schemeClr val="dk1"/>
                </a:solidFill>
                <a:latin typeface="Calibri"/>
                <a:ea typeface="Calibri"/>
                <a:cs typeface="Calibri"/>
                <a:sym typeface="Calibri"/>
              </a:rPr>
              <a:t>  </a:t>
            </a:r>
            <a:endParaRPr sz="3200" dirty="0">
              <a:solidFill>
                <a:schemeClr val="dk1"/>
              </a:solidFill>
              <a:latin typeface="Calibri"/>
              <a:ea typeface="Calibri"/>
              <a:cs typeface="Calibri"/>
              <a:sym typeface="Calibri"/>
            </a:endParaRPr>
          </a:p>
          <a:p>
            <a:pPr marL="742950" marR="0" lvl="0" indent="-742950" algn="l" rtl="0">
              <a:spcBef>
                <a:spcPts val="0"/>
              </a:spcBef>
              <a:spcAft>
                <a:spcPts val="0"/>
              </a:spcAft>
              <a:buClr>
                <a:schemeClr val="dk1"/>
              </a:buClr>
              <a:buSzPts val="3600"/>
              <a:buFont typeface="Calibri"/>
              <a:buAutoNum type="arabicPeriod"/>
            </a:pPr>
            <a:r>
              <a:rPr lang="en-GB" sz="3200" dirty="0" err="1">
                <a:solidFill>
                  <a:schemeClr val="dk1"/>
                </a:solidFill>
                <a:latin typeface="Calibri"/>
                <a:ea typeface="Calibri"/>
                <a:cs typeface="Calibri"/>
                <a:sym typeface="Calibri"/>
              </a:rPr>
              <a:t>Masalah</a:t>
            </a:r>
            <a:r>
              <a:rPr lang="en-GB" sz="3200" dirty="0">
                <a:solidFill>
                  <a:schemeClr val="dk1"/>
                </a:solidFill>
                <a:latin typeface="Calibri"/>
                <a:ea typeface="Calibri"/>
                <a:cs typeface="Calibri"/>
                <a:sym typeface="Calibri"/>
              </a:rPr>
              <a:t> </a:t>
            </a:r>
            <a:r>
              <a:rPr lang="en-GB" sz="3200" dirty="0" err="1">
                <a:solidFill>
                  <a:schemeClr val="dk1"/>
                </a:solidFill>
                <a:latin typeface="Calibri"/>
                <a:ea typeface="Calibri"/>
                <a:cs typeface="Calibri"/>
                <a:sym typeface="Calibri"/>
              </a:rPr>
              <a:t>utama</a:t>
            </a:r>
            <a:r>
              <a:rPr lang="en-GB" sz="3200" dirty="0">
                <a:solidFill>
                  <a:schemeClr val="dk1"/>
                </a:solidFill>
                <a:latin typeface="Calibri"/>
                <a:ea typeface="Calibri"/>
                <a:cs typeface="Calibri"/>
                <a:sym typeface="Calibri"/>
              </a:rPr>
              <a:t> </a:t>
            </a:r>
            <a:endParaRPr sz="3200" dirty="0"/>
          </a:p>
          <a:p>
            <a:pPr marL="742950" marR="0" lvl="0" indent="-742950" algn="l" rtl="0">
              <a:spcBef>
                <a:spcPts val="0"/>
              </a:spcBef>
              <a:spcAft>
                <a:spcPts val="0"/>
              </a:spcAft>
              <a:buClr>
                <a:schemeClr val="dk1"/>
              </a:buClr>
              <a:buSzPts val="3600"/>
              <a:buFont typeface="Calibri"/>
              <a:buAutoNum type="arabicPeriod"/>
            </a:pPr>
            <a:r>
              <a:rPr lang="en-GB" sz="3200" dirty="0" err="1">
                <a:solidFill>
                  <a:schemeClr val="dk1"/>
                </a:solidFill>
                <a:latin typeface="Calibri"/>
                <a:ea typeface="Calibri"/>
                <a:cs typeface="Calibri"/>
                <a:sym typeface="Calibri"/>
              </a:rPr>
              <a:t>Sikap</a:t>
            </a:r>
            <a:r>
              <a:rPr lang="en-GB" sz="3200" dirty="0">
                <a:solidFill>
                  <a:schemeClr val="dk1"/>
                </a:solidFill>
                <a:latin typeface="Calibri"/>
                <a:ea typeface="Calibri"/>
                <a:cs typeface="Calibri"/>
                <a:sym typeface="Calibri"/>
              </a:rPr>
              <a:t>, </a:t>
            </a:r>
            <a:r>
              <a:rPr lang="en-GB" sz="3200" dirty="0" err="1">
                <a:solidFill>
                  <a:schemeClr val="dk1"/>
                </a:solidFill>
                <a:latin typeface="Calibri"/>
                <a:ea typeface="Calibri"/>
                <a:cs typeface="Calibri"/>
                <a:sym typeface="Calibri"/>
              </a:rPr>
              <a:t>perilaku</a:t>
            </a:r>
            <a:r>
              <a:rPr lang="en-GB" sz="3200" dirty="0">
                <a:solidFill>
                  <a:schemeClr val="dk1"/>
                </a:solidFill>
                <a:latin typeface="Calibri"/>
                <a:ea typeface="Calibri"/>
                <a:cs typeface="Calibri"/>
                <a:sym typeface="Calibri"/>
              </a:rPr>
              <a:t> dan </a:t>
            </a:r>
            <a:r>
              <a:rPr lang="en-GB" sz="3200" dirty="0" err="1">
                <a:solidFill>
                  <a:schemeClr val="dk1"/>
                </a:solidFill>
                <a:latin typeface="Calibri"/>
                <a:ea typeface="Calibri"/>
                <a:cs typeface="Calibri"/>
                <a:sym typeface="Calibri"/>
              </a:rPr>
              <a:t>peraturan</a:t>
            </a:r>
            <a:r>
              <a:rPr lang="en-GB" sz="3200" dirty="0">
                <a:solidFill>
                  <a:schemeClr val="dk1"/>
                </a:solidFill>
                <a:latin typeface="Calibri"/>
                <a:ea typeface="Calibri"/>
                <a:cs typeface="Calibri"/>
                <a:sym typeface="Calibri"/>
              </a:rPr>
              <a:t> yang </a:t>
            </a:r>
            <a:r>
              <a:rPr lang="en-GB" sz="3200" dirty="0" err="1">
                <a:solidFill>
                  <a:schemeClr val="dk1"/>
                </a:solidFill>
                <a:latin typeface="Calibri"/>
                <a:ea typeface="Calibri"/>
                <a:cs typeface="Calibri"/>
                <a:sym typeface="Calibri"/>
              </a:rPr>
              <a:t>bermasalah</a:t>
            </a:r>
            <a:r>
              <a:rPr lang="en-GB" sz="3200" dirty="0">
                <a:solidFill>
                  <a:schemeClr val="dk1"/>
                </a:solidFill>
                <a:latin typeface="Calibri"/>
                <a:ea typeface="Calibri"/>
                <a:cs typeface="Calibri"/>
                <a:sym typeface="Calibri"/>
              </a:rPr>
              <a:t> </a:t>
            </a:r>
            <a:endParaRPr sz="3200" dirty="0"/>
          </a:p>
          <a:p>
            <a:pPr marL="742950" marR="0" lvl="0" indent="-742950" algn="l" rtl="0">
              <a:spcBef>
                <a:spcPts val="0"/>
              </a:spcBef>
              <a:spcAft>
                <a:spcPts val="0"/>
              </a:spcAft>
              <a:buClr>
                <a:schemeClr val="dk1"/>
              </a:buClr>
              <a:buSzPts val="3600"/>
              <a:buFont typeface="Calibri"/>
              <a:buAutoNum type="arabicPeriod"/>
            </a:pPr>
            <a:r>
              <a:rPr lang="en-GB" sz="3200" dirty="0">
                <a:solidFill>
                  <a:schemeClr val="dk1"/>
                </a:solidFill>
                <a:latin typeface="Calibri"/>
                <a:ea typeface="Calibri"/>
                <a:cs typeface="Calibri"/>
                <a:sym typeface="Calibri"/>
              </a:rPr>
              <a:t>Tujuan </a:t>
            </a:r>
            <a:endParaRPr sz="3200" dirty="0"/>
          </a:p>
          <a:p>
            <a:pPr marL="742950" marR="0" lvl="0" indent="-742950" algn="l" rtl="0">
              <a:spcBef>
                <a:spcPts val="0"/>
              </a:spcBef>
              <a:spcAft>
                <a:spcPts val="0"/>
              </a:spcAft>
              <a:buClr>
                <a:schemeClr val="dk1"/>
              </a:buClr>
              <a:buSzPts val="3600"/>
              <a:buFont typeface="Calibri"/>
              <a:buAutoNum type="arabicPeriod"/>
            </a:pPr>
            <a:r>
              <a:rPr lang="en-GB" sz="3200" dirty="0" err="1">
                <a:solidFill>
                  <a:schemeClr val="dk1"/>
                </a:solidFill>
                <a:latin typeface="Calibri"/>
                <a:ea typeface="Calibri"/>
                <a:cs typeface="Calibri"/>
                <a:sym typeface="Calibri"/>
              </a:rPr>
              <a:t>Sikap</a:t>
            </a:r>
            <a:r>
              <a:rPr lang="en-GB" sz="3200" dirty="0">
                <a:solidFill>
                  <a:schemeClr val="dk1"/>
                </a:solidFill>
                <a:latin typeface="Calibri"/>
                <a:ea typeface="Calibri"/>
                <a:cs typeface="Calibri"/>
                <a:sym typeface="Calibri"/>
              </a:rPr>
              <a:t>, </a:t>
            </a:r>
            <a:r>
              <a:rPr lang="en-GB" sz="3200" dirty="0" err="1">
                <a:solidFill>
                  <a:schemeClr val="dk1"/>
                </a:solidFill>
                <a:latin typeface="Calibri"/>
                <a:ea typeface="Calibri"/>
                <a:cs typeface="Calibri"/>
                <a:sym typeface="Calibri"/>
              </a:rPr>
              <a:t>perilaku</a:t>
            </a:r>
            <a:r>
              <a:rPr lang="en-GB" sz="3200" dirty="0">
                <a:solidFill>
                  <a:schemeClr val="dk1"/>
                </a:solidFill>
                <a:latin typeface="Calibri"/>
                <a:ea typeface="Calibri"/>
                <a:cs typeface="Calibri"/>
                <a:sym typeface="Calibri"/>
              </a:rPr>
              <a:t>, dan </a:t>
            </a:r>
            <a:r>
              <a:rPr lang="en-GB" sz="3200" dirty="0" err="1">
                <a:solidFill>
                  <a:schemeClr val="dk1"/>
                </a:solidFill>
                <a:latin typeface="Calibri"/>
                <a:ea typeface="Calibri"/>
                <a:cs typeface="Calibri"/>
                <a:sym typeface="Calibri"/>
              </a:rPr>
              <a:t>peraturan</a:t>
            </a:r>
            <a:r>
              <a:rPr lang="en-GB" sz="3200" dirty="0">
                <a:solidFill>
                  <a:schemeClr val="dk1"/>
                </a:solidFill>
                <a:latin typeface="Calibri"/>
                <a:ea typeface="Calibri"/>
                <a:cs typeface="Calibri"/>
                <a:sym typeface="Calibri"/>
              </a:rPr>
              <a:t> yang </a:t>
            </a:r>
            <a:r>
              <a:rPr lang="en-GB" sz="3200" dirty="0" err="1">
                <a:solidFill>
                  <a:schemeClr val="dk1"/>
                </a:solidFill>
                <a:latin typeface="Calibri"/>
                <a:ea typeface="Calibri"/>
                <a:cs typeface="Calibri"/>
                <a:sym typeface="Calibri"/>
              </a:rPr>
              <a:t>didambakan</a:t>
            </a:r>
            <a:r>
              <a:rPr lang="en-GB" sz="3200" dirty="0">
                <a:solidFill>
                  <a:schemeClr val="dk1"/>
                </a:solidFill>
                <a:latin typeface="Calibri"/>
                <a:ea typeface="Calibri"/>
                <a:cs typeface="Calibri"/>
                <a:sym typeface="Calibri"/>
              </a:rPr>
              <a:t> </a:t>
            </a:r>
            <a:endParaRPr sz="3200" dirty="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74">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74">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74">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74">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7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86A2AB"/>
        </a:solidFill>
        <a:effectLst/>
      </p:bgPr>
    </p:bg>
    <p:spTree>
      <p:nvGrpSpPr>
        <p:cNvPr id="1" name="Shape 382"/>
        <p:cNvGrpSpPr/>
        <p:nvPr/>
      </p:nvGrpSpPr>
      <p:grpSpPr>
        <a:xfrm>
          <a:off x="0" y="0"/>
          <a:ext cx="0" cy="0"/>
          <a:chOff x="0" y="0"/>
          <a:chExt cx="0" cy="0"/>
        </a:xfrm>
      </p:grpSpPr>
      <p:sp>
        <p:nvSpPr>
          <p:cNvPr id="383" name="Google Shape;383;p26"/>
          <p:cNvSpPr txBox="1"/>
          <p:nvPr/>
        </p:nvSpPr>
        <p:spPr>
          <a:xfrm>
            <a:off x="0" y="801177"/>
            <a:ext cx="12192000" cy="2954615"/>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endParaRPr sz="3600" dirty="0">
              <a:solidFill>
                <a:schemeClr val="lt1"/>
              </a:solidFill>
              <a:latin typeface="Calibri"/>
              <a:ea typeface="Calibri"/>
              <a:cs typeface="Calibri"/>
              <a:sym typeface="Calibri"/>
            </a:endParaRPr>
          </a:p>
          <a:p>
            <a:pPr marL="0" lvl="0" indent="0" algn="ctr" rtl="0">
              <a:spcBef>
                <a:spcPts val="0"/>
              </a:spcBef>
              <a:spcAft>
                <a:spcPts val="0"/>
              </a:spcAft>
              <a:buClr>
                <a:schemeClr val="dk1"/>
              </a:buClr>
              <a:buFont typeface="Arial"/>
              <a:buNone/>
            </a:pPr>
            <a:r>
              <a:rPr lang="en-GB" sz="4000" b="1" dirty="0" err="1">
                <a:solidFill>
                  <a:schemeClr val="lt1"/>
                </a:solidFill>
                <a:latin typeface="Calibri"/>
                <a:ea typeface="Calibri"/>
                <a:cs typeface="Calibri"/>
                <a:sym typeface="Calibri"/>
              </a:rPr>
              <a:t>Kerja</a:t>
            </a:r>
            <a:r>
              <a:rPr lang="en-GB" sz="4000" b="1" dirty="0">
                <a:solidFill>
                  <a:schemeClr val="lt1"/>
                </a:solidFill>
                <a:latin typeface="Calibri"/>
                <a:ea typeface="Calibri"/>
                <a:cs typeface="Calibri"/>
                <a:sym typeface="Calibri"/>
              </a:rPr>
              <a:t> yang </a:t>
            </a:r>
            <a:r>
              <a:rPr lang="en-GB" sz="4000" b="1" dirty="0" err="1">
                <a:solidFill>
                  <a:schemeClr val="lt1"/>
                </a:solidFill>
                <a:latin typeface="Calibri"/>
                <a:ea typeface="Calibri"/>
                <a:cs typeface="Calibri"/>
                <a:sym typeface="Calibri"/>
              </a:rPr>
              <a:t>bagus</a:t>
            </a:r>
            <a:r>
              <a:rPr lang="en-GB" sz="4000" b="1" dirty="0">
                <a:solidFill>
                  <a:schemeClr val="lt1"/>
                </a:solidFill>
                <a:latin typeface="Calibri"/>
                <a:ea typeface="Calibri"/>
                <a:cs typeface="Calibri"/>
                <a:sym typeface="Calibri"/>
              </a:rPr>
              <a:t> dan </a:t>
            </a:r>
            <a:r>
              <a:rPr lang="en-GB" sz="4000" b="1" dirty="0" err="1">
                <a:solidFill>
                  <a:schemeClr val="lt1"/>
                </a:solidFill>
                <a:latin typeface="Calibri"/>
                <a:ea typeface="Calibri"/>
                <a:cs typeface="Calibri"/>
                <a:sym typeface="Calibri"/>
              </a:rPr>
              <a:t>selamat</a:t>
            </a:r>
            <a:r>
              <a:rPr lang="en-GB" sz="4000" b="1" dirty="0">
                <a:solidFill>
                  <a:schemeClr val="lt1"/>
                </a:solidFill>
                <a:latin typeface="Calibri"/>
                <a:ea typeface="Calibri"/>
                <a:cs typeface="Calibri"/>
                <a:sym typeface="Calibri"/>
              </a:rPr>
              <a:t> </a:t>
            </a:r>
            <a:r>
              <a:rPr lang="en-GB" sz="4000" b="1" dirty="0" err="1">
                <a:solidFill>
                  <a:schemeClr val="lt1"/>
                </a:solidFill>
                <a:latin typeface="Calibri"/>
                <a:ea typeface="Calibri"/>
                <a:cs typeface="Calibri"/>
                <a:sym typeface="Calibri"/>
              </a:rPr>
              <a:t>datang</a:t>
            </a:r>
            <a:r>
              <a:rPr lang="en-GB" sz="4000" b="1" dirty="0">
                <a:solidFill>
                  <a:schemeClr val="lt1"/>
                </a:solidFill>
                <a:latin typeface="Calibri"/>
                <a:ea typeface="Calibri"/>
                <a:cs typeface="Calibri"/>
                <a:sym typeface="Calibri"/>
              </a:rPr>
              <a:t> </a:t>
            </a:r>
            <a:r>
              <a:rPr lang="en-GB" sz="4000" b="1" dirty="0" err="1">
                <a:solidFill>
                  <a:schemeClr val="lt1"/>
                </a:solidFill>
                <a:latin typeface="Calibri"/>
                <a:ea typeface="Calibri"/>
                <a:cs typeface="Calibri"/>
                <a:sym typeface="Calibri"/>
              </a:rPr>
              <a:t>kembali</a:t>
            </a:r>
            <a:r>
              <a:rPr lang="en-GB" sz="4000" b="1" dirty="0">
                <a:solidFill>
                  <a:schemeClr val="lt1"/>
                </a:solidFill>
                <a:latin typeface="Calibri"/>
                <a:ea typeface="Calibri"/>
                <a:cs typeface="Calibri"/>
                <a:sym typeface="Calibri"/>
              </a:rPr>
              <a:t>!</a:t>
            </a:r>
            <a:endParaRPr sz="4000" dirty="0"/>
          </a:p>
          <a:p>
            <a:pPr marL="0" marR="0" lvl="0" indent="0" algn="ctr" rtl="0">
              <a:spcBef>
                <a:spcPts val="0"/>
              </a:spcBef>
              <a:spcAft>
                <a:spcPts val="0"/>
              </a:spcAft>
              <a:buNone/>
            </a:pPr>
            <a:endParaRPr sz="2800" dirty="0">
              <a:solidFill>
                <a:schemeClr val="lt1"/>
              </a:solidFill>
              <a:latin typeface="Calibri"/>
              <a:ea typeface="Calibri"/>
              <a:cs typeface="Calibri"/>
              <a:sym typeface="Calibri"/>
            </a:endParaRPr>
          </a:p>
          <a:p>
            <a:pPr marL="0" marR="0" lvl="0" indent="0" algn="ctr" rtl="0">
              <a:spcBef>
                <a:spcPts val="0"/>
              </a:spcBef>
              <a:spcAft>
                <a:spcPts val="0"/>
              </a:spcAft>
              <a:buNone/>
            </a:pPr>
            <a:r>
              <a:rPr lang="en-GB" sz="3200" dirty="0" err="1">
                <a:solidFill>
                  <a:schemeClr val="lt1"/>
                </a:solidFill>
                <a:latin typeface="Calibri"/>
                <a:ea typeface="Calibri"/>
                <a:cs typeface="Calibri"/>
                <a:sym typeface="Calibri"/>
              </a:rPr>
              <a:t>Sesi</a:t>
            </a:r>
            <a:r>
              <a:rPr lang="en-GB" sz="3200" dirty="0">
                <a:solidFill>
                  <a:schemeClr val="lt1"/>
                </a:solidFill>
                <a:latin typeface="Calibri"/>
                <a:ea typeface="Calibri"/>
                <a:cs typeface="Calibri"/>
                <a:sym typeface="Calibri"/>
              </a:rPr>
              <a:t> </a:t>
            </a:r>
            <a:r>
              <a:rPr lang="en-GB" sz="3200" dirty="0" err="1">
                <a:solidFill>
                  <a:schemeClr val="lt1"/>
                </a:solidFill>
                <a:latin typeface="Calibri"/>
                <a:ea typeface="Calibri"/>
                <a:cs typeface="Calibri"/>
                <a:sym typeface="Calibri"/>
              </a:rPr>
              <a:t>berikutnya</a:t>
            </a:r>
            <a:r>
              <a:rPr lang="en-GB" sz="3200" dirty="0">
                <a:solidFill>
                  <a:schemeClr val="lt1"/>
                </a:solidFill>
                <a:latin typeface="Calibri"/>
                <a:ea typeface="Calibri"/>
                <a:cs typeface="Calibri"/>
                <a:sym typeface="Calibri"/>
              </a:rPr>
              <a:t>: </a:t>
            </a:r>
            <a:br>
              <a:rPr lang="en-GB" sz="3200" dirty="0">
                <a:solidFill>
                  <a:schemeClr val="lt1"/>
                </a:solidFill>
                <a:latin typeface="Calibri"/>
                <a:ea typeface="Calibri"/>
                <a:cs typeface="Calibri"/>
                <a:sym typeface="Calibri"/>
              </a:rPr>
            </a:br>
            <a:r>
              <a:rPr lang="en-GB" sz="3200" dirty="0" err="1">
                <a:solidFill>
                  <a:schemeClr val="lt1"/>
                </a:solidFill>
                <a:latin typeface="Calibri"/>
                <a:ea typeface="Calibri"/>
                <a:cs typeface="Calibri"/>
                <a:sym typeface="Calibri"/>
              </a:rPr>
              <a:t>Perjalanan</a:t>
            </a:r>
            <a:r>
              <a:rPr lang="en-GB" sz="3200" dirty="0">
                <a:solidFill>
                  <a:schemeClr val="lt1"/>
                </a:solidFill>
                <a:latin typeface="Calibri"/>
                <a:ea typeface="Calibri"/>
                <a:cs typeface="Calibri"/>
                <a:sym typeface="Calibri"/>
              </a:rPr>
              <a:t> </a:t>
            </a:r>
            <a:r>
              <a:rPr lang="en-GB" sz="3200" dirty="0" err="1">
                <a:solidFill>
                  <a:schemeClr val="lt1"/>
                </a:solidFill>
                <a:latin typeface="Calibri"/>
                <a:ea typeface="Calibri"/>
                <a:cs typeface="Calibri"/>
                <a:sym typeface="Calibri"/>
              </a:rPr>
              <a:t>menuju</a:t>
            </a:r>
            <a:r>
              <a:rPr lang="en-GB" sz="3200" dirty="0">
                <a:solidFill>
                  <a:schemeClr val="lt1"/>
                </a:solidFill>
                <a:latin typeface="Calibri"/>
                <a:ea typeface="Calibri"/>
                <a:cs typeface="Calibri"/>
                <a:sym typeface="Calibri"/>
              </a:rPr>
              <a:t> </a:t>
            </a:r>
            <a:r>
              <a:rPr lang="en-GB" sz="3200" dirty="0" err="1">
                <a:solidFill>
                  <a:schemeClr val="lt1"/>
                </a:solidFill>
                <a:latin typeface="Calibri"/>
                <a:ea typeface="Calibri"/>
                <a:cs typeface="Calibri"/>
                <a:sym typeface="Calibri"/>
              </a:rPr>
              <a:t>perubahan</a:t>
            </a:r>
            <a:r>
              <a:rPr lang="en-GB" sz="3200" dirty="0">
                <a:solidFill>
                  <a:schemeClr val="lt1"/>
                </a:solidFill>
                <a:latin typeface="Calibri"/>
                <a:ea typeface="Calibri"/>
                <a:cs typeface="Calibri"/>
                <a:sym typeface="Calibri"/>
              </a:rPr>
              <a:t> (</a:t>
            </a:r>
            <a:r>
              <a:rPr lang="en-GB" sz="3200" dirty="0" err="1">
                <a:solidFill>
                  <a:schemeClr val="lt1"/>
                </a:solidFill>
                <a:latin typeface="Calibri"/>
                <a:ea typeface="Calibri"/>
                <a:cs typeface="Calibri"/>
                <a:sym typeface="Calibri"/>
              </a:rPr>
              <a:t>lanjutan</a:t>
            </a:r>
            <a:r>
              <a:rPr lang="en-GB" sz="3200" dirty="0">
                <a:solidFill>
                  <a:schemeClr val="lt1"/>
                </a:solidFill>
                <a:latin typeface="Calibri"/>
                <a:ea typeface="Calibri"/>
                <a:cs typeface="Calibri"/>
                <a:sym typeface="Calibri"/>
              </a:rPr>
              <a:t>)</a:t>
            </a:r>
            <a:endParaRPr sz="3200" dirty="0"/>
          </a:p>
        </p:txBody>
      </p:sp>
      <p:pic>
        <p:nvPicPr>
          <p:cNvPr id="384" name="Google Shape;384;p26"/>
          <p:cNvPicPr preferRelativeResize="0"/>
          <p:nvPr/>
        </p:nvPicPr>
        <p:blipFill rotWithShape="1">
          <a:blip r:embed="rId3">
            <a:alphaModFix/>
          </a:blip>
          <a:srcRect/>
          <a:stretch/>
        </p:blipFill>
        <p:spPr>
          <a:xfrm>
            <a:off x="5207481" y="4261653"/>
            <a:ext cx="1777037" cy="179517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D1E0DF"/>
        </a:solidFill>
        <a:effectLst/>
      </p:bgPr>
    </p:bg>
    <p:spTree>
      <p:nvGrpSpPr>
        <p:cNvPr id="1" name="Shape 72"/>
        <p:cNvGrpSpPr/>
        <p:nvPr/>
      </p:nvGrpSpPr>
      <p:grpSpPr>
        <a:xfrm>
          <a:off x="0" y="0"/>
          <a:ext cx="0" cy="0"/>
          <a:chOff x="0" y="0"/>
          <a:chExt cx="0" cy="0"/>
        </a:xfrm>
      </p:grpSpPr>
      <p:sp>
        <p:nvSpPr>
          <p:cNvPr id="73" name="Google Shape;73;p3"/>
          <p:cNvSpPr/>
          <p:nvPr/>
        </p:nvSpPr>
        <p:spPr>
          <a:xfrm>
            <a:off x="1168527" y="1610290"/>
            <a:ext cx="8010208" cy="18773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b="1" dirty="0">
                <a:solidFill>
                  <a:schemeClr val="dk1"/>
                </a:solidFill>
                <a:latin typeface="Calibri"/>
                <a:ea typeface="Calibri"/>
                <a:cs typeface="Calibri"/>
                <a:sym typeface="Calibri"/>
              </a:rPr>
              <a:t>Apa </a:t>
            </a:r>
            <a:r>
              <a:rPr lang="en-GB" sz="4000" b="1" dirty="0" err="1">
                <a:solidFill>
                  <a:schemeClr val="dk1"/>
                </a:solidFill>
                <a:latin typeface="Calibri"/>
                <a:ea typeface="Calibri"/>
                <a:cs typeface="Calibri"/>
                <a:sym typeface="Calibri"/>
              </a:rPr>
              <a:t>itu</a:t>
            </a:r>
            <a:r>
              <a:rPr lang="en-GB" sz="4000" b="1" dirty="0">
                <a:solidFill>
                  <a:schemeClr val="dk1"/>
                </a:solidFill>
                <a:latin typeface="Calibri"/>
                <a:ea typeface="Calibri"/>
                <a:cs typeface="Calibri"/>
                <a:sym typeface="Calibri"/>
              </a:rPr>
              <a:t> </a:t>
            </a:r>
            <a:r>
              <a:rPr lang="en-GB" sz="4000" b="1" dirty="0" err="1">
                <a:solidFill>
                  <a:schemeClr val="dk1"/>
                </a:solidFill>
                <a:latin typeface="Calibri"/>
                <a:ea typeface="Calibri"/>
                <a:cs typeface="Calibri"/>
                <a:sym typeface="Calibri"/>
              </a:rPr>
              <a:t>rencana</a:t>
            </a:r>
            <a:r>
              <a:rPr lang="en-GB" sz="4000" b="1" dirty="0">
                <a:solidFill>
                  <a:schemeClr val="dk1"/>
                </a:solidFill>
                <a:latin typeface="Calibri"/>
                <a:ea typeface="Calibri"/>
                <a:cs typeface="Calibri"/>
                <a:sym typeface="Calibri"/>
              </a:rPr>
              <a:t> </a:t>
            </a:r>
            <a:r>
              <a:rPr lang="en-GB" sz="4000" b="1" dirty="0" err="1">
                <a:solidFill>
                  <a:schemeClr val="dk1"/>
                </a:solidFill>
                <a:latin typeface="Calibri"/>
                <a:ea typeface="Calibri"/>
                <a:cs typeface="Calibri"/>
                <a:sym typeface="Calibri"/>
              </a:rPr>
              <a:t>aksi</a:t>
            </a:r>
            <a:r>
              <a:rPr lang="en-GB" sz="4000" b="1" dirty="0">
                <a:solidFill>
                  <a:schemeClr val="dk1"/>
                </a:solidFill>
                <a:latin typeface="Calibri"/>
                <a:ea typeface="Calibri"/>
                <a:cs typeface="Calibri"/>
                <a:sym typeface="Calibri"/>
              </a:rPr>
              <a:t> </a:t>
            </a:r>
            <a:br>
              <a:rPr lang="en-GB" sz="4000" b="1" dirty="0">
                <a:solidFill>
                  <a:schemeClr val="dk1"/>
                </a:solidFill>
                <a:latin typeface="Calibri"/>
                <a:ea typeface="Calibri"/>
                <a:cs typeface="Calibri"/>
                <a:sym typeface="Calibri"/>
              </a:rPr>
            </a:br>
            <a:r>
              <a:rPr lang="en-GB" sz="4000" b="1" dirty="0">
                <a:solidFill>
                  <a:schemeClr val="dk1"/>
                </a:solidFill>
                <a:latin typeface="Calibri"/>
                <a:ea typeface="Calibri"/>
                <a:cs typeface="Calibri"/>
                <a:sym typeface="Calibri"/>
              </a:rPr>
              <a:t>dan </a:t>
            </a:r>
            <a:r>
              <a:rPr lang="en-GB" sz="4000" b="1" dirty="0" err="1">
                <a:solidFill>
                  <a:schemeClr val="dk1"/>
                </a:solidFill>
                <a:latin typeface="Calibri"/>
                <a:ea typeface="Calibri"/>
                <a:cs typeface="Calibri"/>
                <a:sym typeface="Calibri"/>
              </a:rPr>
              <a:t>mengapa</a:t>
            </a:r>
            <a:r>
              <a:rPr lang="en-GB" sz="4000" b="1" dirty="0">
                <a:solidFill>
                  <a:schemeClr val="dk1"/>
                </a:solidFill>
                <a:latin typeface="Calibri"/>
                <a:ea typeface="Calibri"/>
                <a:cs typeface="Calibri"/>
                <a:sym typeface="Calibri"/>
              </a:rPr>
              <a:t> </a:t>
            </a:r>
            <a:r>
              <a:rPr lang="en-GB" sz="4000" b="1" dirty="0" err="1">
                <a:solidFill>
                  <a:schemeClr val="dk1"/>
                </a:solidFill>
                <a:latin typeface="Calibri"/>
                <a:ea typeface="Calibri"/>
                <a:cs typeface="Calibri"/>
                <a:sym typeface="Calibri"/>
              </a:rPr>
              <a:t>penting</a:t>
            </a:r>
            <a:r>
              <a:rPr lang="en-GB" sz="4000" b="1" dirty="0">
                <a:solidFill>
                  <a:schemeClr val="dk1"/>
                </a:solidFill>
                <a:latin typeface="Calibri"/>
                <a:ea typeface="Calibri"/>
                <a:cs typeface="Calibri"/>
                <a:sym typeface="Calibri"/>
              </a:rPr>
              <a:t>?   </a:t>
            </a:r>
            <a:br>
              <a:rPr lang="en-GB" sz="3600" dirty="0">
                <a:solidFill>
                  <a:schemeClr val="dk1"/>
                </a:solidFill>
                <a:latin typeface="Calibri"/>
                <a:ea typeface="Calibri"/>
                <a:cs typeface="Calibri"/>
                <a:sym typeface="Calibri"/>
              </a:rPr>
            </a:br>
            <a:endParaRPr sz="3600" dirty="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pic>
        <p:nvPicPr>
          <p:cNvPr id="81" name="Google Shape;81;p4"/>
          <p:cNvPicPr preferRelativeResize="0"/>
          <p:nvPr/>
        </p:nvPicPr>
        <p:blipFill rotWithShape="1">
          <a:blip r:embed="rId3">
            <a:alphaModFix/>
          </a:blip>
          <a:srcRect/>
          <a:stretch/>
        </p:blipFill>
        <p:spPr>
          <a:xfrm>
            <a:off x="1263193" y="895657"/>
            <a:ext cx="9159274" cy="4804220"/>
          </a:xfrm>
          <a:prstGeom prst="rect">
            <a:avLst/>
          </a:prstGeom>
          <a:noFill/>
          <a:ln>
            <a:noFill/>
          </a:ln>
        </p:spPr>
      </p:pic>
      <p:pic>
        <p:nvPicPr>
          <p:cNvPr id="82" name="Google Shape;82;p4"/>
          <p:cNvPicPr preferRelativeResize="0"/>
          <p:nvPr/>
        </p:nvPicPr>
        <p:blipFill rotWithShape="1">
          <a:blip r:embed="rId4">
            <a:alphaModFix/>
          </a:blip>
          <a:srcRect/>
          <a:stretch/>
        </p:blipFill>
        <p:spPr>
          <a:xfrm rot="560739">
            <a:off x="1937396" y="4193394"/>
            <a:ext cx="1024455" cy="112594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pic>
        <p:nvPicPr>
          <p:cNvPr id="90" name="Google Shape;90;p5"/>
          <p:cNvPicPr preferRelativeResize="0"/>
          <p:nvPr/>
        </p:nvPicPr>
        <p:blipFill rotWithShape="1">
          <a:blip r:embed="rId3">
            <a:alphaModFix/>
          </a:blip>
          <a:srcRect/>
          <a:stretch/>
        </p:blipFill>
        <p:spPr>
          <a:xfrm>
            <a:off x="1263193" y="895657"/>
            <a:ext cx="9159274" cy="4804220"/>
          </a:xfrm>
          <a:prstGeom prst="rect">
            <a:avLst/>
          </a:prstGeom>
          <a:noFill/>
          <a:ln>
            <a:noFill/>
          </a:ln>
        </p:spPr>
      </p:pic>
      <p:pic>
        <p:nvPicPr>
          <p:cNvPr id="91" name="Google Shape;91;p5"/>
          <p:cNvPicPr preferRelativeResize="0"/>
          <p:nvPr/>
        </p:nvPicPr>
        <p:blipFill rotWithShape="1">
          <a:blip r:embed="rId4">
            <a:alphaModFix/>
          </a:blip>
          <a:srcRect/>
          <a:stretch/>
        </p:blipFill>
        <p:spPr>
          <a:xfrm rot="560739">
            <a:off x="1937396" y="4193394"/>
            <a:ext cx="1024455" cy="1125949"/>
          </a:xfrm>
          <a:prstGeom prst="rect">
            <a:avLst/>
          </a:prstGeom>
          <a:noFill/>
          <a:ln>
            <a:noFill/>
          </a:ln>
        </p:spPr>
      </p:pic>
      <p:sp>
        <p:nvSpPr>
          <p:cNvPr id="92" name="Google Shape;92;p5"/>
          <p:cNvSpPr/>
          <p:nvPr/>
        </p:nvSpPr>
        <p:spPr>
          <a:xfrm>
            <a:off x="1168527" y="1610290"/>
            <a:ext cx="8010208" cy="187743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b="1" dirty="0" err="1">
                <a:solidFill>
                  <a:schemeClr val="dk1"/>
                </a:solidFill>
                <a:latin typeface="Calibri"/>
                <a:ea typeface="Calibri"/>
                <a:cs typeface="Calibri"/>
                <a:sym typeface="Calibri"/>
              </a:rPr>
              <a:t>Perjalanan</a:t>
            </a:r>
            <a:r>
              <a:rPr lang="en-GB" sz="4000" b="1" dirty="0">
                <a:solidFill>
                  <a:schemeClr val="dk1"/>
                </a:solidFill>
                <a:latin typeface="Calibri"/>
                <a:ea typeface="Calibri"/>
                <a:cs typeface="Calibri"/>
                <a:sym typeface="Calibri"/>
              </a:rPr>
              <a:t> </a:t>
            </a:r>
            <a:r>
              <a:rPr lang="en-GB" sz="4000" b="1" dirty="0" err="1">
                <a:solidFill>
                  <a:schemeClr val="dk1"/>
                </a:solidFill>
                <a:latin typeface="Calibri"/>
                <a:ea typeface="Calibri"/>
                <a:cs typeface="Calibri"/>
                <a:sym typeface="Calibri"/>
              </a:rPr>
              <a:t>menuju</a:t>
            </a:r>
            <a:r>
              <a:rPr lang="en-GB" sz="4000" b="1" dirty="0">
                <a:solidFill>
                  <a:schemeClr val="dk1"/>
                </a:solidFill>
                <a:latin typeface="Calibri"/>
                <a:ea typeface="Calibri"/>
                <a:cs typeface="Calibri"/>
                <a:sym typeface="Calibri"/>
              </a:rPr>
              <a:t> </a:t>
            </a:r>
            <a:r>
              <a:rPr lang="en-GB" sz="4000" b="1" dirty="0" err="1">
                <a:solidFill>
                  <a:schemeClr val="dk1"/>
                </a:solidFill>
                <a:latin typeface="Calibri"/>
                <a:ea typeface="Calibri"/>
                <a:cs typeface="Calibri"/>
                <a:sym typeface="Calibri"/>
              </a:rPr>
              <a:t>perubahan</a:t>
            </a:r>
            <a:r>
              <a:rPr lang="en-GB" sz="4000" b="1" dirty="0">
                <a:solidFill>
                  <a:schemeClr val="dk1"/>
                </a:solidFill>
                <a:latin typeface="Calibri"/>
                <a:ea typeface="Calibri"/>
                <a:cs typeface="Calibri"/>
                <a:sym typeface="Calibri"/>
              </a:rPr>
              <a:t> </a:t>
            </a:r>
            <a:endParaRPr sz="4000" dirty="0"/>
          </a:p>
          <a:p>
            <a:pPr marL="0" marR="0" lvl="0" indent="0" algn="l" rtl="0">
              <a:spcBef>
                <a:spcPts val="0"/>
              </a:spcBef>
              <a:spcAft>
                <a:spcPts val="0"/>
              </a:spcAft>
              <a:buNone/>
            </a:pPr>
            <a:br>
              <a:rPr lang="en-GB" sz="3600" dirty="0">
                <a:solidFill>
                  <a:schemeClr val="dk1"/>
                </a:solidFill>
                <a:latin typeface="Calibri"/>
                <a:ea typeface="Calibri"/>
                <a:cs typeface="Calibri"/>
                <a:sym typeface="Calibri"/>
              </a:rPr>
            </a:br>
            <a:endParaRPr sz="3600" dirty="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100" name="Google Shape;100;p6"/>
          <p:cNvPicPr preferRelativeResize="0"/>
          <p:nvPr/>
        </p:nvPicPr>
        <p:blipFill rotWithShape="1">
          <a:blip r:embed="rId3">
            <a:alphaModFix/>
          </a:blip>
          <a:srcRect/>
          <a:stretch/>
        </p:blipFill>
        <p:spPr>
          <a:xfrm>
            <a:off x="1263193" y="895657"/>
            <a:ext cx="9159274" cy="4804220"/>
          </a:xfrm>
          <a:prstGeom prst="rect">
            <a:avLst/>
          </a:prstGeom>
          <a:noFill/>
          <a:ln>
            <a:noFill/>
          </a:ln>
        </p:spPr>
      </p:pic>
      <p:sp>
        <p:nvSpPr>
          <p:cNvPr id="101" name="Google Shape;101;p6"/>
          <p:cNvSpPr/>
          <p:nvPr/>
        </p:nvSpPr>
        <p:spPr>
          <a:xfrm>
            <a:off x="1168527" y="1610290"/>
            <a:ext cx="8010208" cy="70784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b="1" dirty="0" err="1">
                <a:solidFill>
                  <a:schemeClr val="dk1"/>
                </a:solidFill>
                <a:latin typeface="Calibri"/>
                <a:ea typeface="Calibri"/>
                <a:cs typeface="Calibri"/>
                <a:sym typeface="Calibri"/>
              </a:rPr>
              <a:t>Siapakah</a:t>
            </a:r>
            <a:r>
              <a:rPr lang="en-GB" sz="4000" b="1" dirty="0">
                <a:solidFill>
                  <a:schemeClr val="dk1"/>
                </a:solidFill>
                <a:latin typeface="Calibri"/>
                <a:ea typeface="Calibri"/>
                <a:cs typeface="Calibri"/>
                <a:sym typeface="Calibri"/>
              </a:rPr>
              <a:t> </a:t>
            </a:r>
            <a:r>
              <a:rPr lang="en-GB" sz="4000" b="1" dirty="0" err="1">
                <a:solidFill>
                  <a:schemeClr val="dk1"/>
                </a:solidFill>
                <a:latin typeface="Calibri"/>
                <a:ea typeface="Calibri"/>
                <a:cs typeface="Calibri"/>
                <a:sym typeface="Calibri"/>
              </a:rPr>
              <a:t>kita</a:t>
            </a:r>
            <a:r>
              <a:rPr lang="en-GB" sz="4000" b="1" dirty="0">
                <a:solidFill>
                  <a:schemeClr val="dk1"/>
                </a:solidFill>
                <a:latin typeface="Calibri"/>
                <a:ea typeface="Calibri"/>
                <a:cs typeface="Calibri"/>
                <a:sym typeface="Calibri"/>
              </a:rPr>
              <a:t>? </a:t>
            </a:r>
            <a:endParaRPr sz="4000" dirty="0">
              <a:solidFill>
                <a:schemeClr val="dk1"/>
              </a:solidFill>
              <a:latin typeface="Calibri"/>
              <a:ea typeface="Calibri"/>
              <a:cs typeface="Calibri"/>
              <a:sym typeface="Calibri"/>
            </a:endParaRPr>
          </a:p>
        </p:txBody>
      </p:sp>
      <p:pic>
        <p:nvPicPr>
          <p:cNvPr id="102" name="Google Shape;102;p6" descr="En bild som visar text&#10;&#10;Automatiskt genererad beskrivning"/>
          <p:cNvPicPr preferRelativeResize="0"/>
          <p:nvPr/>
        </p:nvPicPr>
        <p:blipFill rotWithShape="1">
          <a:blip r:embed="rId4">
            <a:alphaModFix/>
          </a:blip>
          <a:srcRect/>
          <a:stretch/>
        </p:blipFill>
        <p:spPr>
          <a:xfrm>
            <a:off x="1168527" y="2824569"/>
            <a:ext cx="2906299" cy="196720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0" name="Google Shape;110;p7"/>
          <p:cNvPicPr preferRelativeResize="0"/>
          <p:nvPr/>
        </p:nvPicPr>
        <p:blipFill rotWithShape="1">
          <a:blip r:embed="rId3">
            <a:alphaModFix/>
          </a:blip>
          <a:srcRect/>
          <a:stretch/>
        </p:blipFill>
        <p:spPr>
          <a:xfrm>
            <a:off x="1263193" y="895657"/>
            <a:ext cx="9159274" cy="4804220"/>
          </a:xfrm>
          <a:prstGeom prst="rect">
            <a:avLst/>
          </a:prstGeom>
          <a:noFill/>
          <a:ln>
            <a:noFill/>
          </a:ln>
        </p:spPr>
      </p:pic>
      <p:pic>
        <p:nvPicPr>
          <p:cNvPr id="111" name="Google Shape;111;p7" descr="En bild som visar text&#10;&#10;Automatiskt genererad beskrivning"/>
          <p:cNvPicPr preferRelativeResize="0"/>
          <p:nvPr/>
        </p:nvPicPr>
        <p:blipFill rotWithShape="1">
          <a:blip r:embed="rId4">
            <a:alphaModFix/>
          </a:blip>
          <a:srcRect/>
          <a:stretch/>
        </p:blipFill>
        <p:spPr>
          <a:xfrm>
            <a:off x="1168527" y="2824569"/>
            <a:ext cx="2906299" cy="1967204"/>
          </a:xfrm>
          <a:prstGeom prst="rect">
            <a:avLst/>
          </a:prstGeom>
          <a:noFill/>
          <a:ln>
            <a:noFill/>
          </a:ln>
        </p:spPr>
      </p:pic>
      <p:sp>
        <p:nvSpPr>
          <p:cNvPr id="112" name="Google Shape;112;p7"/>
          <p:cNvSpPr txBox="1"/>
          <p:nvPr/>
        </p:nvSpPr>
        <p:spPr>
          <a:xfrm>
            <a:off x="1354486" y="3461361"/>
            <a:ext cx="2743200" cy="110795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200" dirty="0" err="1">
                <a:solidFill>
                  <a:schemeClr val="dk1"/>
                </a:solidFill>
                <a:latin typeface="Calibri"/>
                <a:ea typeface="Calibri"/>
                <a:cs typeface="Calibri"/>
                <a:sym typeface="Calibri"/>
              </a:rPr>
              <a:t>Sahabat</a:t>
            </a:r>
            <a:r>
              <a:rPr lang="en-GB" sz="2200" dirty="0">
                <a:solidFill>
                  <a:schemeClr val="dk1"/>
                </a:solidFill>
                <a:latin typeface="Calibri"/>
                <a:ea typeface="Calibri"/>
                <a:cs typeface="Calibri"/>
                <a:sym typeface="Calibri"/>
              </a:rPr>
              <a:t> </a:t>
            </a:r>
            <a:br>
              <a:rPr lang="en-GB" sz="2200" dirty="0">
                <a:solidFill>
                  <a:schemeClr val="dk1"/>
                </a:solidFill>
                <a:latin typeface="Calibri"/>
                <a:ea typeface="Calibri"/>
                <a:cs typeface="Calibri"/>
                <a:sym typeface="Calibri"/>
              </a:rPr>
            </a:br>
            <a:r>
              <a:rPr lang="en-GB" sz="2200" dirty="0" err="1">
                <a:solidFill>
                  <a:schemeClr val="dk1"/>
                </a:solidFill>
                <a:latin typeface="Calibri"/>
                <a:ea typeface="Calibri"/>
                <a:cs typeface="Calibri"/>
                <a:sym typeface="Calibri"/>
              </a:rPr>
              <a:t>muda</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lintas</a:t>
            </a:r>
            <a:r>
              <a:rPr lang="en-GB" sz="2200" dirty="0">
                <a:solidFill>
                  <a:schemeClr val="dk1"/>
                </a:solidFill>
                <a:latin typeface="Calibri"/>
                <a:ea typeface="Calibri"/>
                <a:cs typeface="Calibri"/>
                <a:sym typeface="Calibri"/>
              </a:rPr>
              <a:t> </a:t>
            </a:r>
            <a:br>
              <a:rPr lang="en-GB" sz="2200" dirty="0">
                <a:solidFill>
                  <a:schemeClr val="dk1"/>
                </a:solidFill>
                <a:latin typeface="Calibri"/>
                <a:ea typeface="Calibri"/>
                <a:cs typeface="Calibri"/>
                <a:sym typeface="Calibri"/>
              </a:rPr>
            </a:br>
            <a:r>
              <a:rPr lang="en-GB" sz="2200" dirty="0">
                <a:solidFill>
                  <a:schemeClr val="dk1"/>
                </a:solidFill>
                <a:latin typeface="Calibri"/>
                <a:ea typeface="Calibri"/>
                <a:cs typeface="Calibri"/>
                <a:sym typeface="Calibri"/>
              </a:rPr>
              <a:t>agama </a:t>
            </a:r>
            <a:endParaRPr sz="2200" dirty="0">
              <a:solidFill>
                <a:schemeClr val="dk1"/>
              </a:solidFill>
              <a:latin typeface="Calibri"/>
              <a:ea typeface="Calibri"/>
              <a:cs typeface="Calibri"/>
              <a:sym typeface="Calibri"/>
            </a:endParaRPr>
          </a:p>
        </p:txBody>
      </p:sp>
      <p:sp>
        <p:nvSpPr>
          <p:cNvPr id="113" name="Google Shape;113;p7"/>
          <p:cNvSpPr/>
          <p:nvPr/>
        </p:nvSpPr>
        <p:spPr>
          <a:xfrm>
            <a:off x="1168527" y="1610290"/>
            <a:ext cx="8010208" cy="70784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b="1" dirty="0" err="1">
                <a:solidFill>
                  <a:schemeClr val="dk1"/>
                </a:solidFill>
                <a:latin typeface="Calibri"/>
                <a:ea typeface="Calibri"/>
                <a:cs typeface="Calibri"/>
                <a:sym typeface="Calibri"/>
              </a:rPr>
              <a:t>Siapakah</a:t>
            </a:r>
            <a:r>
              <a:rPr lang="en-GB" sz="4000" b="1" dirty="0">
                <a:solidFill>
                  <a:schemeClr val="dk1"/>
                </a:solidFill>
                <a:latin typeface="Calibri"/>
                <a:ea typeface="Calibri"/>
                <a:cs typeface="Calibri"/>
                <a:sym typeface="Calibri"/>
              </a:rPr>
              <a:t> </a:t>
            </a:r>
            <a:r>
              <a:rPr lang="en-GB" sz="4000" b="1" dirty="0" err="1">
                <a:solidFill>
                  <a:schemeClr val="dk1"/>
                </a:solidFill>
                <a:latin typeface="Calibri"/>
                <a:ea typeface="Calibri"/>
                <a:cs typeface="Calibri"/>
                <a:sym typeface="Calibri"/>
              </a:rPr>
              <a:t>kita</a:t>
            </a:r>
            <a:r>
              <a:rPr lang="en-GB" sz="4000" b="1" dirty="0">
                <a:solidFill>
                  <a:schemeClr val="dk1"/>
                </a:solidFill>
                <a:latin typeface="Calibri"/>
                <a:ea typeface="Calibri"/>
                <a:cs typeface="Calibri"/>
                <a:sym typeface="Calibri"/>
              </a:rPr>
              <a:t>? </a:t>
            </a:r>
            <a:endParaRPr lang="en-GB" sz="4000" dirty="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pic>
        <p:nvPicPr>
          <p:cNvPr id="121" name="Google Shape;121;p8"/>
          <p:cNvPicPr preferRelativeResize="0"/>
          <p:nvPr/>
        </p:nvPicPr>
        <p:blipFill rotWithShape="1">
          <a:blip r:embed="rId3">
            <a:alphaModFix/>
          </a:blip>
          <a:srcRect/>
          <a:stretch/>
        </p:blipFill>
        <p:spPr>
          <a:xfrm>
            <a:off x="4114149" y="977640"/>
            <a:ext cx="7173793" cy="4902720"/>
          </a:xfrm>
          <a:prstGeom prst="rect">
            <a:avLst/>
          </a:prstGeom>
          <a:noFill/>
          <a:ln>
            <a:noFill/>
          </a:ln>
        </p:spPr>
      </p:pic>
      <p:pic>
        <p:nvPicPr>
          <p:cNvPr id="122" name="Google Shape;122;p8"/>
          <p:cNvPicPr preferRelativeResize="0"/>
          <p:nvPr/>
        </p:nvPicPr>
        <p:blipFill rotWithShape="1">
          <a:blip r:embed="rId4">
            <a:alphaModFix/>
          </a:blip>
          <a:srcRect/>
          <a:stretch/>
        </p:blipFill>
        <p:spPr>
          <a:xfrm>
            <a:off x="931334" y="977640"/>
            <a:ext cx="3249895" cy="3011938"/>
          </a:xfrm>
          <a:prstGeom prst="rect">
            <a:avLst/>
          </a:prstGeom>
          <a:noFill/>
          <a:ln>
            <a:noFill/>
          </a:ln>
        </p:spPr>
      </p:pic>
      <p:sp>
        <p:nvSpPr>
          <p:cNvPr id="123" name="Google Shape;123;p8"/>
          <p:cNvSpPr txBox="1"/>
          <p:nvPr/>
        </p:nvSpPr>
        <p:spPr>
          <a:xfrm>
            <a:off x="1409391" y="4394833"/>
            <a:ext cx="2293800"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4000" b="1" dirty="0" err="1">
                <a:solidFill>
                  <a:schemeClr val="dk1"/>
                </a:solidFill>
                <a:latin typeface="Calibri"/>
                <a:ea typeface="Calibri"/>
                <a:cs typeface="Calibri"/>
                <a:sym typeface="Calibri"/>
              </a:rPr>
              <a:t>Masalah</a:t>
            </a:r>
            <a:endParaRPr sz="4000" b="1" dirty="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pic>
        <p:nvPicPr>
          <p:cNvPr id="131" name="Google Shape;131;p9"/>
          <p:cNvPicPr preferRelativeResize="0"/>
          <p:nvPr/>
        </p:nvPicPr>
        <p:blipFill rotWithShape="1">
          <a:blip r:embed="rId3">
            <a:alphaModFix/>
          </a:blip>
          <a:srcRect/>
          <a:stretch/>
        </p:blipFill>
        <p:spPr>
          <a:xfrm>
            <a:off x="4114149" y="977640"/>
            <a:ext cx="7173793" cy="4902720"/>
          </a:xfrm>
          <a:prstGeom prst="rect">
            <a:avLst/>
          </a:prstGeom>
          <a:noFill/>
          <a:ln>
            <a:noFill/>
          </a:ln>
        </p:spPr>
      </p:pic>
      <p:sp>
        <p:nvSpPr>
          <p:cNvPr id="132" name="Google Shape;132;p9"/>
          <p:cNvSpPr txBox="1"/>
          <p:nvPr/>
        </p:nvSpPr>
        <p:spPr>
          <a:xfrm>
            <a:off x="1582030" y="3781769"/>
            <a:ext cx="1840200" cy="49240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600" b="1" dirty="0" err="1">
                <a:solidFill>
                  <a:schemeClr val="dk1"/>
                </a:solidFill>
                <a:latin typeface="Calibri"/>
                <a:ea typeface="Calibri"/>
                <a:cs typeface="Calibri"/>
                <a:sym typeface="Calibri"/>
              </a:rPr>
              <a:t>Masalah</a:t>
            </a:r>
            <a:endParaRPr sz="2600" b="1" dirty="0">
              <a:solidFill>
                <a:schemeClr val="dk1"/>
              </a:solidFill>
              <a:latin typeface="Calibri"/>
              <a:ea typeface="Calibri"/>
              <a:cs typeface="Calibri"/>
              <a:sym typeface="Calibri"/>
            </a:endParaRPr>
          </a:p>
        </p:txBody>
      </p:sp>
      <p:sp>
        <p:nvSpPr>
          <p:cNvPr id="133" name="Google Shape;133;p9"/>
          <p:cNvSpPr txBox="1"/>
          <p:nvPr/>
        </p:nvSpPr>
        <p:spPr>
          <a:xfrm>
            <a:off x="1293122" y="4221169"/>
            <a:ext cx="2417934" cy="144650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200" dirty="0">
                <a:solidFill>
                  <a:schemeClr val="dk1"/>
                </a:solidFill>
                <a:latin typeface="Calibri"/>
                <a:ea typeface="Calibri"/>
                <a:cs typeface="Calibri"/>
                <a:sym typeface="Calibri"/>
              </a:rPr>
              <a:t>Anak-</a:t>
            </a:r>
            <a:r>
              <a:rPr lang="en-GB" sz="2200" dirty="0" err="1">
                <a:solidFill>
                  <a:schemeClr val="dk1"/>
                </a:solidFill>
                <a:latin typeface="Calibri"/>
                <a:ea typeface="Calibri"/>
                <a:cs typeface="Calibri"/>
                <a:sym typeface="Calibri"/>
              </a:rPr>
              <a:t>anak</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tidak</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memiliki</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teman</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dari</a:t>
            </a:r>
            <a:r>
              <a:rPr lang="en-GB" sz="2200" dirty="0">
                <a:solidFill>
                  <a:schemeClr val="dk1"/>
                </a:solidFill>
                <a:latin typeface="Calibri"/>
                <a:ea typeface="Calibri"/>
                <a:cs typeface="Calibri"/>
                <a:sym typeface="Calibri"/>
              </a:rPr>
              <a:t> </a:t>
            </a:r>
            <a:r>
              <a:rPr lang="en-GB" sz="2200" dirty="0" err="1">
                <a:solidFill>
                  <a:schemeClr val="dk1"/>
                </a:solidFill>
                <a:latin typeface="Calibri"/>
                <a:ea typeface="Calibri"/>
                <a:cs typeface="Calibri"/>
                <a:sym typeface="Calibri"/>
              </a:rPr>
              <a:t>komunitas</a:t>
            </a:r>
            <a:r>
              <a:rPr lang="en-GB" sz="2200" dirty="0">
                <a:solidFill>
                  <a:schemeClr val="dk1"/>
                </a:solidFill>
                <a:latin typeface="Calibri"/>
                <a:ea typeface="Calibri"/>
                <a:cs typeface="Calibri"/>
                <a:sym typeface="Calibri"/>
              </a:rPr>
              <a:t> agama lain.</a:t>
            </a:r>
            <a:endParaRPr sz="2200" dirty="0"/>
          </a:p>
        </p:txBody>
      </p:sp>
      <p:pic>
        <p:nvPicPr>
          <p:cNvPr id="134" name="Google Shape;134;p9"/>
          <p:cNvPicPr preferRelativeResize="0"/>
          <p:nvPr/>
        </p:nvPicPr>
        <p:blipFill rotWithShape="1">
          <a:blip r:embed="rId4">
            <a:alphaModFix/>
          </a:blip>
          <a:srcRect/>
          <a:stretch/>
        </p:blipFill>
        <p:spPr>
          <a:xfrm>
            <a:off x="931334" y="977640"/>
            <a:ext cx="3249895" cy="3011938"/>
          </a:xfrm>
          <a:prstGeom prst="rect">
            <a:avLst/>
          </a:prstGeom>
          <a:noFill/>
          <a:ln>
            <a:noFill/>
          </a:ln>
        </p:spPr>
      </p:pic>
    </p:spTree>
  </p:cSld>
  <p:clrMapOvr>
    <a:masterClrMapping/>
  </p:clrMapOvr>
</p:sld>
</file>

<file path=ppt/theme/theme1.xml><?xml version="1.0" encoding="utf-8"?>
<a:theme xmlns:a="http://schemas.openxmlformats.org/drawingml/2006/main" name="FORBTema2">
  <a:themeElements>
    <a:clrScheme name="FORB NY">
      <a:dk1>
        <a:srgbClr val="000000"/>
      </a:dk1>
      <a:lt1>
        <a:srgbClr val="FFFFFF"/>
      </a:lt1>
      <a:dk2>
        <a:srgbClr val="55495F"/>
      </a:dk2>
      <a:lt2>
        <a:srgbClr val="EDD9BC"/>
      </a:lt2>
      <a:accent1>
        <a:srgbClr val="8E5772"/>
      </a:accent1>
      <a:accent2>
        <a:srgbClr val="DF975E"/>
      </a:accent2>
      <a:accent3>
        <a:srgbClr val="75A8A5"/>
      </a:accent3>
      <a:accent4>
        <a:srgbClr val="4E7D88"/>
      </a:accent4>
      <a:accent5>
        <a:srgbClr val="8E5772"/>
      </a:accent5>
      <a:accent6>
        <a:srgbClr val="574761"/>
      </a:accent6>
      <a:hlink>
        <a:srgbClr val="000000"/>
      </a:hlink>
      <a:folHlink>
        <a:srgbClr val="8D8F8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npassad formgivning">
  <a:themeElements>
    <a:clrScheme name="FORB NY">
      <a:dk1>
        <a:srgbClr val="000000"/>
      </a:dk1>
      <a:lt1>
        <a:srgbClr val="FFFFFF"/>
      </a:lt1>
      <a:dk2>
        <a:srgbClr val="55495F"/>
      </a:dk2>
      <a:lt2>
        <a:srgbClr val="EDD9BC"/>
      </a:lt2>
      <a:accent1>
        <a:srgbClr val="8E5772"/>
      </a:accent1>
      <a:accent2>
        <a:srgbClr val="DF975E"/>
      </a:accent2>
      <a:accent3>
        <a:srgbClr val="75A8A5"/>
      </a:accent3>
      <a:accent4>
        <a:srgbClr val="4E7D88"/>
      </a:accent4>
      <a:accent5>
        <a:srgbClr val="8E5772"/>
      </a:accent5>
      <a:accent6>
        <a:srgbClr val="574761"/>
      </a:accent6>
      <a:hlink>
        <a:srgbClr val="000000"/>
      </a:hlink>
      <a:folHlink>
        <a:srgbClr val="8D8F8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27879760-8d42-4139-817b-a85748325e78">
      <Terms xmlns="http://schemas.microsoft.com/office/infopath/2007/PartnerControls"/>
    </lcf76f155ced4ddcb4097134ff3c332f>
    <_x00c5_r xmlns="27879760-8d42-4139-817b-a85748325e78">2021</_x00c5_r>
    <TaxCatchAll xmlns="007ce96f-f6e4-41e9-bbc1-3453ece26c5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32C33C4E20AE3458EFB343053EF1C08" ma:contentTypeVersion="19" ma:contentTypeDescription="Create a new document." ma:contentTypeScope="" ma:versionID="9757c65b3e8fd4ebd2d3b1808249c369">
  <xsd:schema xmlns:xsd="http://www.w3.org/2001/XMLSchema" xmlns:xs="http://www.w3.org/2001/XMLSchema" xmlns:p="http://schemas.microsoft.com/office/2006/metadata/properties" xmlns:ns2="27879760-8d42-4139-817b-a85748325e78" xmlns:ns3="007ce96f-f6e4-41e9-bbc1-3453ece26c5d" targetNamespace="http://schemas.microsoft.com/office/2006/metadata/properties" ma:root="true" ma:fieldsID="81ad3a5b2062ecc3772d2618ea9ebe9b" ns2:_="" ns3:_="">
    <xsd:import namespace="27879760-8d42-4139-817b-a85748325e78"/>
    <xsd:import namespace="007ce96f-f6e4-41e9-bbc1-3453ece26c5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Location" minOccurs="0"/>
                <xsd:element ref="ns2:MediaServiceOCR"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_x00c5_r"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879760-8d42-4139-817b-a85748325e7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_x00c5_r" ma:index="21" nillable="true" ma:displayName="År" ma:default="2021" ma:format="Dropdown" ma:internalName="_x00c5_r">
      <xsd:simpleType>
        <xsd:restriction base="dms:Choice">
          <xsd:enumeration value="2020"/>
          <xsd:enumeration value="2021"/>
          <xsd:enumeration value="2022"/>
          <xsd:enumeration value="2023"/>
          <xsd:enumeration value="2024"/>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7f661701-15ef-4a7c-a7ea-c9e41a1af7bb" ma:termSetId="09814cd3-568e-fe90-9814-8d621ff8fb84" ma:anchorId="fba54fb3-c3e1-fe81-a776-ca4b69148c4d" ma:open="true" ma:isKeyword="false">
      <xsd:complexType>
        <xsd:sequence>
          <xsd:element ref="pc:Terms" minOccurs="0" maxOccurs="1"/>
        </xsd:sequence>
      </xsd:complex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07ce96f-f6e4-41e9-bbc1-3453ece26c5d"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d99a0077-f199-407e-a3fd-16edb1593583}" ma:internalName="TaxCatchAll" ma:showField="CatchAllData" ma:web="007ce96f-f6e4-41e9-bbc1-3453ece26c5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38CC65E-D36F-4D5C-B0E0-A2B0912E1D88}">
  <ds:schemaRefs>
    <ds:schemaRef ds:uri="http://schemas.microsoft.com/office/2006/metadata/properties"/>
    <ds:schemaRef ds:uri="http://schemas.microsoft.com/office/infopath/2007/PartnerControls"/>
    <ds:schemaRef ds:uri="27879760-8d42-4139-817b-a85748325e78"/>
    <ds:schemaRef ds:uri="007ce96f-f6e4-41e9-bbc1-3453ece26c5d"/>
  </ds:schemaRefs>
</ds:datastoreItem>
</file>

<file path=customXml/itemProps2.xml><?xml version="1.0" encoding="utf-8"?>
<ds:datastoreItem xmlns:ds="http://schemas.openxmlformats.org/officeDocument/2006/customXml" ds:itemID="{5563DAD2-B27C-4EB4-9444-E58E3FDB08C9}">
  <ds:schemaRefs>
    <ds:schemaRef ds:uri="http://schemas.microsoft.com/sharepoint/v3/contenttype/forms"/>
  </ds:schemaRefs>
</ds:datastoreItem>
</file>

<file path=customXml/itemProps3.xml><?xml version="1.0" encoding="utf-8"?>
<ds:datastoreItem xmlns:ds="http://schemas.openxmlformats.org/officeDocument/2006/customXml" ds:itemID="{B7512B18-99A4-4D8C-B5BD-1ABDC15B27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879760-8d42-4139-817b-a85748325e78"/>
    <ds:schemaRef ds:uri="007ce96f-f6e4-41e9-bbc1-3453ece26c5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46</TotalTime>
  <Words>2632</Words>
  <Application>Microsoft Office PowerPoint</Application>
  <PresentationFormat>Widescreen</PresentationFormat>
  <Paragraphs>279</Paragraphs>
  <Slides>26</Slides>
  <Notes>26</Notes>
  <HiddenSlides>0</HiddenSlides>
  <MMClips>0</MMClip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FORBTema2</vt:lpstr>
      <vt:lpstr>Anpassad formgivning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FORB Learning Platform;Katherine.Cash@smc.global</dc:creator>
  <cp:lastModifiedBy>Kristina Schollin-Borg</cp:lastModifiedBy>
  <cp:revision>15</cp:revision>
  <dcterms:created xsi:type="dcterms:W3CDTF">2021-06-24T12:01:27Z</dcterms:created>
  <dcterms:modified xsi:type="dcterms:W3CDTF">2025-09-04T11:54:54Z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0x010100C32C33C4E20AE3458EFB343053EF1C08</vt:lpwstr>
  </property>
  <property fmtid="{D5CDD505-2E9C-101B-9397-08002B2CF9AE}" pid="3" name="MediaServiceImageTags">
    <vt:lpwstr/>
  </property>
</Properties>
</file>